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71" r:id="rId6"/>
    <p:sldId id="272" r:id="rId7"/>
    <p:sldId id="274" r:id="rId8"/>
    <p:sldId id="270" r:id="rId9"/>
    <p:sldId id="269" r:id="rId10"/>
    <p:sldId id="260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051E-39B0-4FCD-A9DA-6A6DC5073B1B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B177B-2BB3-471B-871F-59A3C87015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61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B177B-2BB3-471B-871F-59A3C87015A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67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B177B-2BB3-471B-871F-59A3C87015A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8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91401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968E-973F-4BE4-9E03-5F7D41C9BFB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54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E06A-8562-4967-9FB0-71AE90F8C7A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384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C520-0A7A-4F9B-B5A0-1542D94D9A06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68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CD48-D162-4ABD-A82A-A4AFC7FCEF8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056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DD9179-46AB-40A1-8FB3-EBB1E9421F2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79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6C53-77C6-450B-8DE5-46A402FAB45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B29-495E-405A-87E2-7BAB16B1C56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5425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ACDCB3-FC19-4C81-B4B0-A321C650936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56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7E0E-9914-44C1-BA90-25C4F4BF8FC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17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12B007-2365-4842-AB48-ED25B1703E9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48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BAC8D5-CD0B-4945-8434-53DCB9DE02B0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195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90013C-8B14-4BD3-96AC-A4A01936E82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30571B-780A-4649-926F-2649FC34F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2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G</a:t>
            </a:r>
            <a:r>
              <a:rPr lang="en-US" altLang="zh-TW" sz="4000" cap="none" dirty="0"/>
              <a:t>oogle</a:t>
            </a:r>
            <a:r>
              <a:rPr lang="en-US" altLang="zh-TW" sz="4000" dirty="0"/>
              <a:t> </a:t>
            </a:r>
            <a:r>
              <a:rPr lang="en-US" altLang="zh-TW" sz="4000" dirty="0" smtClean="0"/>
              <a:t>H</a:t>
            </a:r>
            <a:r>
              <a:rPr lang="en-US" altLang="zh-TW" sz="4000" cap="none" dirty="0" smtClean="0"/>
              <a:t>angouts</a:t>
            </a:r>
            <a:br>
              <a:rPr lang="en-US" altLang="zh-TW" sz="4000" cap="none" dirty="0" smtClean="0"/>
            </a:br>
            <a:r>
              <a:rPr lang="zh-TW" altLang="en-US" sz="4000" dirty="0" smtClean="0"/>
              <a:t>視訊會議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4261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/</a:t>
            </a:r>
            <a:r>
              <a:rPr lang="zh-TW" altLang="en-US" dirty="0"/>
              <a:t>關閉</a:t>
            </a:r>
            <a:r>
              <a:rPr lang="zh-TW" altLang="en-US" dirty="0" smtClean="0"/>
              <a:t>鏡頭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76881" y="4582733"/>
            <a:ext cx="309093" cy="1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" y="1524000"/>
            <a:ext cx="7773155" cy="43228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66142" y="2029689"/>
            <a:ext cx="379928" cy="3639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2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/</a:t>
            </a:r>
            <a:r>
              <a:rPr lang="zh-TW" altLang="en-US" dirty="0" smtClean="0"/>
              <a:t>關閉麥克風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76881" y="4582733"/>
            <a:ext cx="309093" cy="1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" y="1524000"/>
            <a:ext cx="7773155" cy="43228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12574" y="2029689"/>
            <a:ext cx="379928" cy="3639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4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邀請更多好友加入</a:t>
            </a:r>
            <a:r>
              <a:rPr lang="zh-TW" altLang="en-US" dirty="0" smtClean="0"/>
              <a:t>視訊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76881" y="4582733"/>
            <a:ext cx="309093" cy="1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" y="1524000"/>
            <a:ext cx="7773155" cy="43228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44350" y="2029689"/>
            <a:ext cx="379928" cy="3639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5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點選「視訊</a:t>
            </a:r>
            <a:r>
              <a:rPr lang="en-US" altLang="zh-TW" dirty="0" smtClean="0"/>
              <a:t>hangouts</a:t>
            </a:r>
            <a:r>
              <a:rPr lang="zh-TW" altLang="en-US" dirty="0" smtClean="0"/>
              <a:t>」與   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10728" r="745" b="5807"/>
          <a:stretch/>
        </p:blipFill>
        <p:spPr>
          <a:xfrm>
            <a:off x="457201" y="1659772"/>
            <a:ext cx="7467600" cy="3996491"/>
          </a:xfrm>
        </p:spPr>
      </p:pic>
      <p:sp>
        <p:nvSpPr>
          <p:cNvPr id="5" name="矩形 4"/>
          <p:cNvSpPr/>
          <p:nvPr/>
        </p:nvSpPr>
        <p:spPr>
          <a:xfrm>
            <a:off x="3038212" y="2034785"/>
            <a:ext cx="837126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70150" y="4180053"/>
            <a:ext cx="1805188" cy="60745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083380" y="2523779"/>
            <a:ext cx="309093" cy="9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083379" y="3037268"/>
            <a:ext cx="309093" cy="9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75" y="1081290"/>
            <a:ext cx="1257300" cy="2476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8" y="1043196"/>
            <a:ext cx="685639" cy="1480583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允許使用攝影機與麥克風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3739"/>
            <a:ext cx="7467600" cy="4197844"/>
          </a:xfrm>
        </p:spPr>
      </p:pic>
      <p:sp>
        <p:nvSpPr>
          <p:cNvPr id="5" name="矩形 4"/>
          <p:cNvSpPr/>
          <p:nvPr/>
        </p:nvSpPr>
        <p:spPr>
          <a:xfrm>
            <a:off x="1534647" y="2628125"/>
            <a:ext cx="463639" cy="22119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7" y="846138"/>
            <a:ext cx="857611" cy="132118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4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輸入好友</a:t>
            </a:r>
            <a:r>
              <a:rPr lang="en-US" altLang="zh-TW" sz="2800" dirty="0"/>
              <a:t>E-mail</a:t>
            </a:r>
            <a:r>
              <a:rPr lang="zh-TW" altLang="en-US" sz="2800" dirty="0"/>
              <a:t>地址或</a:t>
            </a:r>
            <a:r>
              <a:rPr lang="zh-TW" altLang="en-US" sz="2800" dirty="0" smtClean="0"/>
              <a:t>姓名，邀請加入視訊</a:t>
            </a:r>
            <a:endParaRPr lang="zh-TW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2916440" y="3477286"/>
            <a:ext cx="975361" cy="15849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898195" y="4490209"/>
            <a:ext cx="557613" cy="2926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3" y="2109216"/>
            <a:ext cx="847211" cy="1447318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9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等</a:t>
            </a:r>
            <a:r>
              <a:rPr lang="zh-TW" altLang="en-US" dirty="0"/>
              <a:t>待</a:t>
            </a:r>
            <a:r>
              <a:rPr lang="zh-TW" altLang="en-US" dirty="0" smtClean="0"/>
              <a:t>好友加入</a:t>
            </a:r>
            <a:r>
              <a:rPr lang="zh-TW" altLang="en-US" dirty="0"/>
              <a:t>視訊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57200" y="1417638"/>
            <a:ext cx="7467600" cy="4198475"/>
            <a:chOff x="457200" y="1417638"/>
            <a:chExt cx="7467600" cy="41984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17638"/>
              <a:ext cx="7467600" cy="419847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" t="9104" r="38873" b="11233"/>
            <a:stretch/>
          </p:blipFill>
          <p:spPr>
            <a:xfrm>
              <a:off x="830688" y="1804004"/>
              <a:ext cx="4200791" cy="3348000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5990459" y="1804004"/>
            <a:ext cx="1505045" cy="501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63" y="1585318"/>
            <a:ext cx="1440000" cy="1440000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8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接通後對方</a:t>
            </a:r>
            <a:r>
              <a:rPr lang="zh-TW" altLang="en-US" dirty="0" smtClean="0"/>
              <a:t>的畫面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76530" y="1738648"/>
            <a:ext cx="4043966" cy="3425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31" y="130145"/>
            <a:ext cx="1447998" cy="144799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5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接通後自己</a:t>
            </a:r>
            <a:r>
              <a:rPr lang="zh-TW" altLang="en-US" dirty="0" smtClean="0"/>
              <a:t>的畫面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00800" y="4378817"/>
            <a:ext cx="1236372" cy="824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18" y="2713252"/>
            <a:ext cx="1667454" cy="1667454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7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視訊介面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88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離開通話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076881" y="4582733"/>
            <a:ext cx="309093" cy="18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3" y="1524000"/>
            <a:ext cx="7773155" cy="43228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56158" y="2029689"/>
            <a:ext cx="379928" cy="36390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571B-780A-4649-926F-2649FC34FF7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2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91</TotalTime>
  <Words>71</Words>
  <Application>Microsoft Office PowerPoint</Application>
  <PresentationFormat>如螢幕大小 (4:3)</PresentationFormat>
  <Paragraphs>28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Calibri</vt:lpstr>
      <vt:lpstr>Century Schoolbook</vt:lpstr>
      <vt:lpstr>Wingdings</vt:lpstr>
      <vt:lpstr>Wingdings 2</vt:lpstr>
      <vt:lpstr>佈景主題4</vt:lpstr>
      <vt:lpstr>Google Hangouts 視訊會議</vt:lpstr>
      <vt:lpstr>點選「視訊hangouts」與    </vt:lpstr>
      <vt:lpstr>允許使用攝影機與麥克風</vt:lpstr>
      <vt:lpstr>輸入好友E-mail地址或姓名，邀請加入視訊</vt:lpstr>
      <vt:lpstr>等待好友加入視訊</vt:lpstr>
      <vt:lpstr>接通後對方的畫面</vt:lpstr>
      <vt:lpstr>接通後自己的畫面</vt:lpstr>
      <vt:lpstr>視訊介面</vt:lpstr>
      <vt:lpstr>離開通話</vt:lpstr>
      <vt:lpstr>開啟/關閉鏡頭</vt:lpstr>
      <vt:lpstr>開啟/關閉麥克風</vt:lpstr>
      <vt:lpstr>邀請更多好友加入視訊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Hangouts視訊會議</dc:title>
  <dc:creator>湘</dc:creator>
  <cp:lastModifiedBy>Justina</cp:lastModifiedBy>
  <cp:revision>13</cp:revision>
  <dcterms:created xsi:type="dcterms:W3CDTF">2015-08-15T02:38:28Z</dcterms:created>
  <dcterms:modified xsi:type="dcterms:W3CDTF">2015-08-21T09:06:22Z</dcterms:modified>
</cp:coreProperties>
</file>