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58" r:id="rId4"/>
    <p:sldId id="257" r:id="rId5"/>
    <p:sldId id="265" r:id="rId6"/>
    <p:sldId id="266" r:id="rId7"/>
    <p:sldId id="267" r:id="rId8"/>
    <p:sldId id="25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DDFE-0800-4658-BB39-FD548404152C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17D3-7443-4D3C-813E-C729AD73A5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64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17D3-7443-4D3C-813E-C729AD73A51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18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69374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679B-C9F7-4B5B-B1F0-CD2D98061ED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2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6B23-09DD-4E69-997D-176CBA03EAB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38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369A-FCD2-44A5-BC7E-8C5151DB330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9AF0-7FAB-4B4A-8F42-D7C15DA7D38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8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3C93-05A6-4CFA-88DC-877C26E781D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06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18B57C-73E7-4A91-A7DA-72655D15079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48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89DA-6952-4B92-958F-D7193A40748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47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3D11-789D-4E21-82D9-6A6633364FF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6323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1B3DB7-6A50-4893-9982-C5BAF033354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5778-6C75-4EEC-8434-B238B27652B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8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B8F052-0C95-49FB-8EA5-E5FCB595F0A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06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A015E6-BAFB-4317-8C86-8C5FF3B2BC2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49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AFB0C1-255A-40F7-A37E-0790FCE84FB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448F58-8C7A-4333-A633-65DCB29A8E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5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紀錄與</a:t>
            </a:r>
            <a:r>
              <a:rPr lang="zh-TW" altLang="en-US" sz="4000" dirty="0" smtClean="0"/>
              <a:t>刪除聊天</a:t>
            </a:r>
            <a:r>
              <a:rPr lang="zh-TW" altLang="en-US" sz="4000" dirty="0"/>
              <a:t>內容</a:t>
            </a:r>
          </a:p>
        </p:txBody>
      </p:sp>
    </p:spTree>
    <p:extLst>
      <p:ext uri="{BB962C8B-B14F-4D97-AF65-F5344CB8AC3E}">
        <p14:creationId xmlns:p14="http://schemas.microsoft.com/office/powerpoint/2010/main" val="24479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紀錄聊天內容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93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115" b="6233"/>
          <a:stretch/>
        </p:blipFill>
        <p:spPr>
          <a:xfrm>
            <a:off x="753472" y="1582601"/>
            <a:ext cx="7169342" cy="4779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點擊「選項」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06891" y="3144868"/>
            <a:ext cx="334851" cy="3606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47" y="702910"/>
            <a:ext cx="752863" cy="16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375" b="6724"/>
          <a:stretch/>
        </p:blipFill>
        <p:spPr>
          <a:xfrm>
            <a:off x="457200" y="1423896"/>
            <a:ext cx="7467600" cy="492828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43382" y="5929299"/>
            <a:ext cx="1056069" cy="472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23" y="767635"/>
            <a:ext cx="1002471" cy="15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刪除聊天內容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07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115" b="6233"/>
          <a:stretch/>
        </p:blipFill>
        <p:spPr>
          <a:xfrm>
            <a:off x="753472" y="1582601"/>
            <a:ext cx="7169342" cy="4779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點擊「選項」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06891" y="3144868"/>
            <a:ext cx="334851" cy="3606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46368" y="2232291"/>
            <a:ext cx="451396" cy="19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24" y="634163"/>
            <a:ext cx="877602" cy="18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375" b="6724"/>
          <a:stretch/>
        </p:blipFill>
        <p:spPr>
          <a:xfrm>
            <a:off x="457200" y="1423896"/>
            <a:ext cx="7467600" cy="492828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點選「刪除」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247192" y="4211601"/>
            <a:ext cx="1056069" cy="472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1" y="1052190"/>
            <a:ext cx="1160753" cy="17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19626" b="6473"/>
          <a:stretch/>
        </p:blipFill>
        <p:spPr>
          <a:xfrm>
            <a:off x="457200" y="1588844"/>
            <a:ext cx="7469737" cy="494074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確認「刪除」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6250" y="6086850"/>
            <a:ext cx="1081826" cy="455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19861" y="2367903"/>
            <a:ext cx="451396" cy="19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8F58-8C7A-4333-A633-65DCB29A8EB2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36" y="749102"/>
            <a:ext cx="882894" cy="15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25</TotalTime>
  <Words>39</Words>
  <Application>Microsoft Office PowerPoint</Application>
  <PresentationFormat>如螢幕大小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</vt:lpstr>
      <vt:lpstr>紀錄與刪除聊天內容</vt:lpstr>
      <vt:lpstr>紀錄聊天內容</vt:lpstr>
      <vt:lpstr>點擊「選項」</vt:lpstr>
      <vt:lpstr>點選「儲存」</vt:lpstr>
      <vt:lpstr>刪除聊天內容</vt:lpstr>
      <vt:lpstr>點擊「選項」</vt:lpstr>
      <vt:lpstr>點選「刪除」</vt:lpstr>
      <vt:lpstr>確認「刪除」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紀錄與刪除Google Hangouts聊天內容</dc:title>
  <dc:creator>湘</dc:creator>
  <cp:lastModifiedBy>湘</cp:lastModifiedBy>
  <cp:revision>4</cp:revision>
  <dcterms:created xsi:type="dcterms:W3CDTF">2015-08-15T02:03:13Z</dcterms:created>
  <dcterms:modified xsi:type="dcterms:W3CDTF">2015-08-21T02:24:22Z</dcterms:modified>
</cp:coreProperties>
</file>