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9" r:id="rId3"/>
    <p:sldId id="268" r:id="rId4"/>
    <p:sldId id="257" r:id="rId5"/>
    <p:sldId id="270" r:id="rId6"/>
    <p:sldId id="260" r:id="rId7"/>
    <p:sldId id="271" r:id="rId8"/>
    <p:sldId id="258" r:id="rId9"/>
    <p:sldId id="259" r:id="rId10"/>
    <p:sldId id="272" r:id="rId11"/>
    <p:sldId id="261" r:id="rId12"/>
    <p:sldId id="262" r:id="rId13"/>
    <p:sldId id="273" r:id="rId14"/>
    <p:sldId id="263" r:id="rId15"/>
    <p:sldId id="264" r:id="rId16"/>
    <p:sldId id="267" r:id="rId17"/>
    <p:sldId id="265" r:id="rId18"/>
    <p:sldId id="26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BD000-6691-4FB7-956B-C16C2A81F0C3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175F-5982-4ED4-9123-E03D7C62D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12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02379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B3D1-7A07-43A8-BD43-28866BFF9DB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12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8FDD-5A15-43A9-8016-9CD32C24356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49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2E-6CC8-411C-8A21-15EC04A6678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3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AA7-C08A-44BF-BADE-17795242462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13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A549-F1DE-44CD-82E3-E6302E2785E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57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5D27B6-D149-44A5-9F1F-E9C525C6197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03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307E-586E-4898-B33C-DA4C10B1190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49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5F04-EB61-4CB5-B7BF-E5C1937E26B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974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73690-B09A-4A8E-AA39-77306AB7875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1B39-9CB4-462E-A197-8DC0B5A299D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59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7D610F-D517-4B6C-AD89-6BECFB850BC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43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E9CBE6-263E-49C6-8837-34EC695A907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0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FFCCB0-7633-44B7-AFDF-7EDCDBB5C9E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C1D7AE-53B3-4AEE-940C-D24C7A286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5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文字</a:t>
            </a:r>
            <a:r>
              <a:rPr lang="zh-TW" altLang="en-US" sz="4000" dirty="0"/>
              <a:t>訊息聊天</a:t>
            </a:r>
          </a:p>
        </p:txBody>
      </p:sp>
    </p:spTree>
    <p:extLst>
      <p:ext uri="{BB962C8B-B14F-4D97-AF65-F5344CB8AC3E}">
        <p14:creationId xmlns:p14="http://schemas.microsoft.com/office/powerpoint/2010/main" val="39993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插入圖片</a:t>
            </a:r>
          </a:p>
        </p:txBody>
      </p:sp>
    </p:spTree>
    <p:extLst>
      <p:ext uri="{BB962C8B-B14F-4D97-AF65-F5344CB8AC3E}">
        <p14:creationId xmlns:p14="http://schemas.microsoft.com/office/powerpoint/2010/main" val="1842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6" t="19243" r="-2" b="6708"/>
          <a:stretch/>
        </p:blipFill>
        <p:spPr>
          <a:xfrm>
            <a:off x="741137" y="1685500"/>
            <a:ext cx="6894993" cy="45697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   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51950" y="5950519"/>
            <a:ext cx="399245" cy="3433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44107" y="2264534"/>
            <a:ext cx="347730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41" y="914400"/>
            <a:ext cx="474783" cy="43027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60" y="756304"/>
            <a:ext cx="775974" cy="16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131"/>
            <a:ext cx="7467600" cy="419847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將要傳送的相片拖曳到指定的區域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76711" y="2548128"/>
            <a:ext cx="2628577" cy="17691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56" y="2278679"/>
            <a:ext cx="804618" cy="123954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45920" y="4487830"/>
            <a:ext cx="585816" cy="2634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9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繪畫訊息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07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540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將游標</a:t>
            </a:r>
            <a:r>
              <a:rPr lang="zh-TW" altLang="en-US" dirty="0" smtClean="0"/>
              <a:t>放在</a:t>
            </a:r>
            <a:r>
              <a:rPr lang="zh-TW" altLang="en-US" b="1" dirty="0"/>
              <a:t> </a:t>
            </a:r>
            <a:r>
              <a:rPr lang="zh-TW" altLang="en-US" b="1" dirty="0" smtClean="0"/>
              <a:t>  </a:t>
            </a:r>
            <a:r>
              <a:rPr lang="zh-TW" altLang="en-US" dirty="0" smtClean="0"/>
              <a:t>上</a:t>
            </a:r>
            <a:r>
              <a:rPr lang="zh-TW" altLang="en-US" dirty="0"/>
              <a:t>就會</a:t>
            </a:r>
            <a:r>
              <a:rPr lang="zh-TW" altLang="en-US" dirty="0" smtClean="0"/>
              <a:t>出現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85929" y="5437631"/>
            <a:ext cx="268567" cy="2412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4" y="999443"/>
            <a:ext cx="374904" cy="3397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03" y="924901"/>
            <a:ext cx="509207" cy="488839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7" y="1160380"/>
            <a:ext cx="753391" cy="16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7094"/>
            <a:ext cx="7467600" cy="419847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在畫布上作畫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4993" y="3870862"/>
            <a:ext cx="1371423" cy="13838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1" y="2309529"/>
            <a:ext cx="1064875" cy="16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7094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完成</a:t>
            </a:r>
            <a:r>
              <a:rPr lang="zh-TW" altLang="en-US" dirty="0"/>
              <a:t>後點選「傳送」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621631" y="5215942"/>
            <a:ext cx="862883" cy="3691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10649" y="2537340"/>
            <a:ext cx="347730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06482" y="3246890"/>
            <a:ext cx="347730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01" y="925477"/>
            <a:ext cx="880659" cy="15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806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按下圖示即可送出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774287" y="3240474"/>
            <a:ext cx="347730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02686" y="4578308"/>
            <a:ext cx="631067" cy="518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6" y="1245796"/>
            <a:ext cx="1787162" cy="17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8" t="19043" b="6053"/>
          <a:stretch/>
        </p:blipFill>
        <p:spPr>
          <a:xfrm>
            <a:off x="1036960" y="1600517"/>
            <a:ext cx="6886699" cy="4555583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傳送出的繪畫信息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276302" y="2355989"/>
            <a:ext cx="347730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66" y="1255776"/>
            <a:ext cx="1582110" cy="15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開始對話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02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1364"/>
            <a:ext cx="7467600" cy="419847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cap="none" dirty="0" smtClean="0"/>
              <a:t>進入</a:t>
            </a:r>
            <a:r>
              <a:rPr lang="en-US" altLang="zh-TW" sz="2400" cap="none" dirty="0" smtClean="0"/>
              <a:t>Hangouts</a:t>
            </a:r>
            <a:r>
              <a:rPr lang="zh-TW" altLang="en-US" sz="2400" cap="none" dirty="0" smtClean="0"/>
              <a:t>後，會出現</a:t>
            </a:r>
            <a:r>
              <a:rPr lang="en-US" altLang="zh-TW" sz="2400" cap="none" dirty="0" smtClean="0"/>
              <a:t>Google</a:t>
            </a:r>
            <a:r>
              <a:rPr lang="zh-TW" altLang="en-US" sz="2400" cap="none" dirty="0" smtClean="0"/>
              <a:t>帳號上連絡人訊息</a:t>
            </a:r>
            <a:endParaRPr lang="zh-TW" altLang="en-US" sz="2400" cap="none" dirty="0"/>
          </a:p>
        </p:txBody>
      </p:sp>
      <p:sp>
        <p:nvSpPr>
          <p:cNvPr id="6" name="矩形 5"/>
          <p:cNvSpPr/>
          <p:nvPr/>
        </p:nvSpPr>
        <p:spPr>
          <a:xfrm>
            <a:off x="6413378" y="2923504"/>
            <a:ext cx="1475231" cy="4275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3" y="1497941"/>
            <a:ext cx="736453" cy="1590311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4" y="1681363"/>
            <a:ext cx="7470346" cy="4200019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點選連絡人名字，出現文字訊息對話框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91763" y="3299411"/>
            <a:ext cx="1457806" cy="23444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44975" y="2928379"/>
            <a:ext cx="1475231" cy="4275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" y="1476410"/>
            <a:ext cx="907502" cy="1398043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0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傳送文字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40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1364"/>
            <a:ext cx="7467600" cy="419847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輸入文字再按 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44756" y="5381682"/>
            <a:ext cx="1457806" cy="2316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37" y="999975"/>
            <a:ext cx="787579" cy="381087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51" y="773476"/>
            <a:ext cx="917123" cy="19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插入表情</a:t>
            </a:r>
          </a:p>
        </p:txBody>
      </p:sp>
    </p:spTree>
    <p:extLst>
      <p:ext uri="{BB962C8B-B14F-4D97-AF65-F5344CB8AC3E}">
        <p14:creationId xmlns:p14="http://schemas.microsoft.com/office/powerpoint/2010/main" val="33216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1364"/>
            <a:ext cx="7467600" cy="41984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點擊臉型圖式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97898" y="2766811"/>
            <a:ext cx="347730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58883" y="5370583"/>
            <a:ext cx="295699" cy="27331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2" y="1279530"/>
            <a:ext cx="877602" cy="18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2186"/>
            <a:ext cx="7467600" cy="419847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從下拉式選單點選所要的表情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32446" y="4805364"/>
            <a:ext cx="292180" cy="277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7AE-53B3-4AEE-940C-D24C7A286E8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0" y="1253393"/>
            <a:ext cx="1293419" cy="19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105</TotalTime>
  <Words>101</Words>
  <Application>Microsoft Office PowerPoint</Application>
  <PresentationFormat>如螢幕大小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Calibri</vt:lpstr>
      <vt:lpstr>Century Schoolbook</vt:lpstr>
      <vt:lpstr>Wingdings</vt:lpstr>
      <vt:lpstr>Wingdings 2</vt:lpstr>
      <vt:lpstr>佈景主題4</vt:lpstr>
      <vt:lpstr>文字訊息聊天</vt:lpstr>
      <vt:lpstr>開始對話</vt:lpstr>
      <vt:lpstr>進入Hangouts後，會出現Google帳號上連絡人訊息</vt:lpstr>
      <vt:lpstr>點選連絡人名字，出現文字訊息對話框</vt:lpstr>
      <vt:lpstr>傳送文字</vt:lpstr>
      <vt:lpstr>輸入文字再按  </vt:lpstr>
      <vt:lpstr>插入表情</vt:lpstr>
      <vt:lpstr>點擊臉型圖式</vt:lpstr>
      <vt:lpstr>從下拉式選單點選所要的表情</vt:lpstr>
      <vt:lpstr>插入圖片</vt:lpstr>
      <vt:lpstr>點擊    </vt:lpstr>
      <vt:lpstr>將要傳送的相片拖曳到指定的區域</vt:lpstr>
      <vt:lpstr>繪畫訊息</vt:lpstr>
      <vt:lpstr>將游標放在   上就會出現</vt:lpstr>
      <vt:lpstr>在畫布上作畫</vt:lpstr>
      <vt:lpstr>完成後點選「傳送」</vt:lpstr>
      <vt:lpstr>按下圖示即可送出</vt:lpstr>
      <vt:lpstr>傳送出的繪畫信息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使用Google Hangouts文字訊息聊天</dc:title>
  <dc:creator>湘</dc:creator>
  <cp:lastModifiedBy>Justina</cp:lastModifiedBy>
  <cp:revision>12</cp:revision>
  <dcterms:created xsi:type="dcterms:W3CDTF">2015-08-15T02:09:49Z</dcterms:created>
  <dcterms:modified xsi:type="dcterms:W3CDTF">2015-08-21T05:14:30Z</dcterms:modified>
</cp:coreProperties>
</file>