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4" r:id="rId3"/>
    <p:sldId id="261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0D69D-6331-40F7-93BC-0275DBB9FFD2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07F1C-556E-4E46-9942-B8E8E2D199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94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69834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FB38-63F8-48C1-81FD-89FF26B91E2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2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4956-D3A1-45D9-8BAC-BC02EC23B4A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30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AE33-B0D4-491D-A32D-338BD5BDD34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3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4FE-7A77-4BE0-A4B7-5EBB107A54A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40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AC8E-72E8-44B2-A63F-EC8E712DFDB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04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C8C568-0052-4D4A-ABC7-EFE08883EBA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92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C67-41CB-4263-A498-AC29C6409E6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28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B16E-A871-491F-A34C-097327A72C1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727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5FEE1-9223-4D93-B95B-F317A165E8E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77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8C3-7328-405D-A3C4-13039468963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0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035D73-8881-4B99-AB04-FB9D1B0B47A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19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5E32D2-DDEC-4406-AF10-6C16661321B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86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DEF405-7A18-48FF-B00B-215B4F811E5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43840B-4C1B-412E-B048-AB2429D82B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1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進入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H</a:t>
            </a:r>
            <a:r>
              <a:rPr lang="en-US" altLang="zh-TW" sz="4000" cap="none" dirty="0"/>
              <a:t>angouts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049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瀏覽器圖示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8542" y="5577870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8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</a:t>
            </a:r>
            <a:r>
              <a:rPr lang="zh-TW" altLang="en-US" dirty="0" smtClean="0"/>
              <a:t>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9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2189854" y="2530470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54"/>
            <a:ext cx="7467600" cy="419847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cap="none" dirty="0" smtClean="0"/>
              <a:t>應用程式」，再選擇</a:t>
            </a:r>
            <a:r>
              <a:rPr lang="en-US" altLang="zh-TW" cap="none" dirty="0" smtClean="0"/>
              <a:t>Google+</a:t>
            </a:r>
            <a:endParaRPr lang="zh-TW" altLang="en-US" cap="none" dirty="0"/>
          </a:p>
        </p:txBody>
      </p:sp>
      <p:sp>
        <p:nvSpPr>
          <p:cNvPr id="6" name="矩形 5"/>
          <p:cNvSpPr/>
          <p:nvPr/>
        </p:nvSpPr>
        <p:spPr>
          <a:xfrm>
            <a:off x="7089177" y="2817340"/>
            <a:ext cx="566671" cy="6191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21847" y="2401013"/>
            <a:ext cx="318068" cy="2927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3" y="1417638"/>
            <a:ext cx="1717787" cy="1717787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2" y="1717010"/>
            <a:ext cx="7485848" cy="420873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點擊「首頁」，再點選「</a:t>
            </a:r>
            <a:r>
              <a:rPr lang="en-US" altLang="zh-TW" cap="none" dirty="0" smtClean="0"/>
              <a:t>Hangouts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8953" y="4510218"/>
            <a:ext cx="1268213" cy="3089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38952" y="2492395"/>
            <a:ext cx="1268213" cy="2631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48" y="2298356"/>
            <a:ext cx="1946387" cy="1946387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5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993"/>
            <a:ext cx="7465599" cy="419735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進入</a:t>
            </a:r>
            <a:r>
              <a:rPr lang="en-US" altLang="zh-TW" cap="none" dirty="0" smtClean="0"/>
              <a:t>Hangouts</a:t>
            </a:r>
            <a:endParaRPr lang="zh-TW" altLang="en-US" cap="none" dirty="0"/>
          </a:p>
        </p:txBody>
      </p:sp>
      <p:sp>
        <p:nvSpPr>
          <p:cNvPr id="5" name="矩形 4"/>
          <p:cNvSpPr/>
          <p:nvPr/>
        </p:nvSpPr>
        <p:spPr>
          <a:xfrm>
            <a:off x="7263685" y="3219718"/>
            <a:ext cx="231819" cy="12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94" y="1075038"/>
            <a:ext cx="1637468" cy="163746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0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53</TotalTime>
  <Words>53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佈景主題4</vt:lpstr>
      <vt:lpstr>進入 Google Hangouts</vt:lpstr>
      <vt:lpstr>點選Chrome瀏覽器圖示</vt:lpstr>
      <vt:lpstr>點選左下方「開始」，打開選單</vt:lpstr>
      <vt:lpstr>點選「所有應用程式」</vt:lpstr>
      <vt:lpstr>點選「Chrome」圖示</vt:lpstr>
      <vt:lpstr>點選「Google應用程式」，再選擇Google+</vt:lpstr>
      <vt:lpstr>點擊「首頁」，再點選「Hangouts」</vt:lpstr>
      <vt:lpstr>進入Hangouts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Hangouts</dc:title>
  <dc:creator>湘</dc:creator>
  <cp:lastModifiedBy>Justina</cp:lastModifiedBy>
  <cp:revision>9</cp:revision>
  <dcterms:created xsi:type="dcterms:W3CDTF">2015-07-21T06:57:39Z</dcterms:created>
  <dcterms:modified xsi:type="dcterms:W3CDTF">2015-08-21T05:05:38Z</dcterms:modified>
</cp:coreProperties>
</file>