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39F79-A169-47EF-9C6B-BBBFF58852E5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1E8E-A125-439E-9B97-A59B20F23A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21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5469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4034-76B6-463E-BFB6-2B89704502D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0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843A-3FB4-4DEB-94D0-F698C8E22447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0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3DB5-2F89-44CF-903D-B028A175070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6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FC5A-EDD9-40C9-8C52-0B0F7C04300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1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5D4F1B-0961-469D-8D5A-9B340145ADC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97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A5C8-94DF-4F5F-A0F5-EE2B8EFB5AD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13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31B8-AAD1-4787-9470-971417DF7A6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9254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EF3721-E5FE-4E39-A1DF-AED2DFB25C5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7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E17F-AA26-4EC7-8FC3-054628A69D9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54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7FB10B-C77A-4DC2-9A47-D60694EB3EC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71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E0913C-7E22-4B45-8598-917F22FF870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55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DBA7CF-7CF1-43FF-917C-29D51E1E2F7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43840B-4C1B-412E-B048-AB2429D82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4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ne.me/zh-hant/" TargetMode="External"/><Relationship Id="rId2" Type="http://schemas.openxmlformats.org/officeDocument/2006/relationships/hyperlink" Target="http://www.skype.com/zh-Hant/hom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</a:t>
            </a:r>
            <a:r>
              <a:rPr lang="en-US" altLang="zh-TW" sz="3200" cap="none" dirty="0" smtClean="0"/>
              <a:t>oogle</a:t>
            </a:r>
            <a:r>
              <a:rPr lang="en-US" altLang="zh-TW" dirty="0" smtClean="0"/>
              <a:t> H</a:t>
            </a:r>
            <a:r>
              <a:rPr lang="en-US" altLang="zh-TW" sz="3200" cap="none" dirty="0" smtClean="0"/>
              <a:t>angouts</a:t>
            </a:r>
            <a:r>
              <a:rPr lang="zh-TW" altLang="en-US" dirty="0" smtClean="0"/>
              <a:t>介紹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494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Google Hangouts</a:t>
            </a:r>
            <a:endParaRPr lang="zh-TW" altLang="en-US" cap="none" dirty="0"/>
          </a:p>
        </p:txBody>
      </p:sp>
      <p:sp>
        <p:nvSpPr>
          <p:cNvPr id="5" name="矩形 4"/>
          <p:cNvSpPr/>
          <p:nvPr/>
        </p:nvSpPr>
        <p:spPr>
          <a:xfrm>
            <a:off x="7379594" y="2653048"/>
            <a:ext cx="270456" cy="128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7671816" cy="431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5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/>
              <a:t/>
            </a:r>
            <a:br>
              <a:rPr lang="zh-TW" altLang="en-US" sz="2800" b="1" dirty="0"/>
            </a:br>
            <a:r>
              <a:rPr lang="en-US" altLang="zh-TW" sz="2800" b="1" cap="none" dirty="0" smtClean="0"/>
              <a:t>Google Hangouts</a:t>
            </a:r>
            <a:r>
              <a:rPr lang="zh-TW" altLang="en-US" sz="2800" b="1" dirty="0" smtClean="0"/>
              <a:t>介紹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/>
              <a:t>和朋友家人聯繫，除了寫信、打電話之外，還可以利用網路進行溝通。</a:t>
            </a:r>
            <a:endParaRPr lang="en-US" altLang="zh-TW" b="1" dirty="0" smtClean="0"/>
          </a:p>
          <a:p>
            <a:r>
              <a:rPr lang="zh-TW" altLang="en-US" b="1" dirty="0" smtClean="0"/>
              <a:t>網路溝通可以有文字訊息溝通與視訊溝通。</a:t>
            </a:r>
            <a:endParaRPr lang="en-US" altLang="zh-TW" b="1" dirty="0" smtClean="0"/>
          </a:p>
          <a:p>
            <a:r>
              <a:rPr lang="zh-TW" altLang="en-US" b="1" dirty="0" smtClean="0"/>
              <a:t>常用的網路溝通應用程式有</a:t>
            </a:r>
            <a:endParaRPr lang="en-US" altLang="zh-TW" b="1" dirty="0" smtClean="0"/>
          </a:p>
          <a:p>
            <a:pPr lvl="1"/>
            <a:r>
              <a:rPr lang="en-US" altLang="zh-TW" b="1" dirty="0" smtClean="0"/>
              <a:t>Skype</a:t>
            </a:r>
            <a:r>
              <a:rPr lang="zh-TW" altLang="en-US" b="1" dirty="0" smtClean="0"/>
              <a:t>：</a:t>
            </a:r>
            <a:r>
              <a:rPr lang="en-US" altLang="zh-TW" b="1" dirty="0"/>
              <a:t> </a:t>
            </a:r>
            <a:r>
              <a:rPr lang="en-US" altLang="zh-TW" b="1" dirty="0">
                <a:hlinkClick r:id="rId2"/>
              </a:rPr>
              <a:t>http://www.skype.com/zh-Hant/home</a:t>
            </a:r>
            <a:r>
              <a:rPr lang="en-US" altLang="zh-TW" b="1" dirty="0" smtClean="0">
                <a:hlinkClick r:id="rId2"/>
              </a:rPr>
              <a:t>/</a:t>
            </a:r>
            <a:endParaRPr lang="en-US" altLang="zh-TW" b="1" dirty="0" smtClean="0"/>
          </a:p>
          <a:p>
            <a:pPr lvl="1"/>
            <a:r>
              <a:rPr lang="en-US" altLang="zh-TW" b="1" dirty="0" smtClean="0"/>
              <a:t>Line</a:t>
            </a:r>
            <a:r>
              <a:rPr lang="zh-TW" altLang="en-US" b="1" dirty="0" smtClean="0"/>
              <a:t>：</a:t>
            </a:r>
            <a:r>
              <a:rPr lang="en-US" altLang="zh-TW" b="1" dirty="0"/>
              <a:t> </a:t>
            </a:r>
            <a:r>
              <a:rPr lang="en-US" altLang="zh-TW" b="1" dirty="0">
                <a:hlinkClick r:id="rId3"/>
              </a:rPr>
              <a:t>http://line.me/zh-hant</a:t>
            </a:r>
            <a:r>
              <a:rPr lang="en-US" altLang="zh-TW" b="1" dirty="0" smtClean="0">
                <a:hlinkClick r:id="rId3"/>
              </a:rPr>
              <a:t>/</a:t>
            </a:r>
            <a:endParaRPr lang="en-US" altLang="zh-TW" b="1" dirty="0" smtClean="0"/>
          </a:p>
          <a:p>
            <a:r>
              <a:rPr lang="en-US" altLang="zh-TW" b="1" dirty="0" smtClean="0"/>
              <a:t>Google Hangouts</a:t>
            </a:r>
            <a:r>
              <a:rPr lang="zh-TW" altLang="en-US" b="1" dirty="0"/>
              <a:t>是免費</a:t>
            </a:r>
            <a:r>
              <a:rPr lang="zh-TW" altLang="en-US" b="1" dirty="0" smtClean="0"/>
              <a:t>的文字訊息與視訊</a:t>
            </a:r>
            <a:r>
              <a:rPr lang="zh-TW" altLang="en-US" b="1" dirty="0"/>
              <a:t>通話工具，</a:t>
            </a:r>
            <a:r>
              <a:rPr lang="zh-TW" altLang="en-US" b="1" dirty="0" smtClean="0"/>
              <a:t>可以支持多</a:t>
            </a:r>
            <a:r>
              <a:rPr lang="zh-TW" altLang="en-US" b="1" dirty="0"/>
              <a:t>人聊天、視訊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r>
              <a:rPr lang="en-US" altLang="zh-TW" b="1" dirty="0" smtClean="0"/>
              <a:t>Google Hangouts</a:t>
            </a:r>
            <a:r>
              <a:rPr lang="zh-TW" altLang="en-US" b="1" dirty="0" smtClean="0"/>
              <a:t>支援電腦與手機通訊，只要有網路隨時都可以和好友聯繫。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40B-4C1B-412E-B048-AB2429D82B2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68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60</TotalTime>
  <Words>91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佈景主題4</vt:lpstr>
      <vt:lpstr>Google Hangouts介紹 </vt:lpstr>
      <vt:lpstr>Google Hangouts</vt:lpstr>
      <vt:lpstr> Google Hangouts介紹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Hangouts</dc:title>
  <dc:creator>湘</dc:creator>
  <cp:lastModifiedBy>湘</cp:lastModifiedBy>
  <cp:revision>9</cp:revision>
  <dcterms:created xsi:type="dcterms:W3CDTF">2015-07-21T06:57:39Z</dcterms:created>
  <dcterms:modified xsi:type="dcterms:W3CDTF">2015-08-21T01:53:07Z</dcterms:modified>
</cp:coreProperties>
</file>