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6231-4383-4CD1-B3F4-0C163D8FEB36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C01F-F56D-402F-BCA8-B8847B0D6A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83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546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C953-BEDB-4EC4-B2FF-805104E1701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383-3B74-4402-8A23-A15BFB62B76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0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259-1E5A-465B-B816-BBE873D6A1A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85FA-CFED-43A3-A4E5-072389A988F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1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09ECCA-1473-4015-91A3-095D0530829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97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B9D4-04BD-4F55-9C8A-02F1693E190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13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7D3C-CDDF-439F-B6D1-2FCD5BB7056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925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F25E6E-FE50-4941-9E26-5C921C32BC7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7276-C00B-436C-AD4A-646E3D3A82C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5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A03FB-8D2D-49C3-BADA-5B274E36113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71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9B3090-5E50-40DD-8984-07D5B4B794E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5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210181-9BFC-4BF3-A28A-CB063315228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4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/>
              <a:t>教育部教育雲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4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登入完成，點擊「註冊」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62" y="2319337"/>
            <a:ext cx="2809875" cy="22193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57349" y="3595817"/>
            <a:ext cx="642553" cy="2842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12" y="1737161"/>
            <a:ext cx="1691838" cy="169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註冊教育雲使用者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51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註冊同意書，點選「同意」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5639"/>
            <a:ext cx="7467600" cy="282234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01081"/>
            <a:ext cx="7467600" cy="215826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24862" y="5424616"/>
            <a:ext cx="704337" cy="2965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97" y="2694953"/>
            <a:ext cx="691285" cy="149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選擇註冊身分別，點選「下一步」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4302"/>
            <a:ext cx="7467600" cy="35907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91000" y="5090984"/>
            <a:ext cx="801130" cy="345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12109" y="3225115"/>
            <a:ext cx="1989438" cy="5066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95" y="1848737"/>
            <a:ext cx="1057870" cy="16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</a:t>
            </a:r>
            <a:r>
              <a:rPr lang="en-US" altLang="zh-TW" cap="none" dirty="0" smtClean="0"/>
              <a:t>OpenID</a:t>
            </a:r>
            <a:r>
              <a:rPr lang="zh-TW" altLang="en-US" cap="none" dirty="0" smtClean="0"/>
              <a:t>，點選「宜蘭縣」</a:t>
            </a:r>
            <a:endParaRPr lang="zh-TW" altLang="en-US" cap="none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3328"/>
            <a:ext cx="7592633" cy="304158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111085" y="3864864"/>
            <a:ext cx="570387" cy="5252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219" y="2363176"/>
            <a:ext cx="1032767" cy="17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填入相關資料，按下「送出」即可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1417638"/>
            <a:ext cx="7412736" cy="50879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223004" y="6117246"/>
            <a:ext cx="795528" cy="3735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8" y="472076"/>
            <a:ext cx="1603446" cy="160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1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2358" y="639317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註冊的電子郵件信箱會收到會員註冊確認信，啟動之後就可以登入教育雲。</a:t>
            </a:r>
            <a:endParaRPr lang="zh-TW" altLang="en-US" sz="2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58" y="2181796"/>
            <a:ext cx="7686675" cy="31527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15" y="1782317"/>
            <a:ext cx="1874718" cy="18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5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631794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教育部教育雲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cap="none" dirty="0" smtClean="0"/>
              <a:t>http://cloud.edu.tw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8" y="1914144"/>
            <a:ext cx="7526238" cy="448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教育部教育雲特點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教育雲匯集</a:t>
            </a:r>
            <a:r>
              <a:rPr lang="zh-TW" altLang="en-US" dirty="0" smtClean="0"/>
              <a:t>各項教育相關的</a:t>
            </a:r>
            <a:r>
              <a:rPr lang="zh-TW" altLang="en-US" dirty="0"/>
              <a:t>雲端服務，如：教育大市集、教育百科、教育媒體影音、學習</a:t>
            </a:r>
            <a:r>
              <a:rPr lang="zh-TW" altLang="en-US" dirty="0" smtClean="0"/>
              <a:t>拍立</a:t>
            </a:r>
            <a:r>
              <a:rPr lang="zh-TW" altLang="en-US" dirty="0"/>
              <a:t>得、學習工具、線上學習及線上資源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r>
              <a:rPr lang="zh-TW" altLang="en-US" dirty="0"/>
              <a:t>教育雲提供單一</a:t>
            </a:r>
            <a:r>
              <a:rPr lang="zh-TW" altLang="en-US" dirty="0" smtClean="0"/>
              <a:t>入口跨</a:t>
            </a:r>
            <a:r>
              <a:rPr lang="zh-TW" altLang="en-US" dirty="0"/>
              <a:t>平臺整合查詢服務，降低介面操作與查詢方法學習的</a:t>
            </a:r>
            <a:r>
              <a:rPr lang="zh-TW" altLang="en-US" dirty="0" smtClean="0"/>
              <a:t>門檻，透過</a:t>
            </a:r>
            <a:r>
              <a:rPr lang="zh-TW" altLang="en-US" dirty="0"/>
              <a:t>單一</a:t>
            </a:r>
            <a:r>
              <a:rPr lang="zh-TW" altLang="en-US" dirty="0" smtClean="0"/>
              <a:t>帳號取</a:t>
            </a:r>
            <a:r>
              <a:rPr lang="zh-TW" altLang="en-US" dirty="0"/>
              <a:t>用</a:t>
            </a:r>
            <a:r>
              <a:rPr lang="zh-TW" altLang="en-US" dirty="0" smtClean="0"/>
              <a:t>各項教育</a:t>
            </a:r>
            <a:r>
              <a:rPr lang="zh-TW" altLang="en-US" dirty="0"/>
              <a:t>資源。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7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登入教育雲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1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進入教育雲頁面，點選「登入」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0992"/>
            <a:ext cx="7526238" cy="44804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85964" y="2298357"/>
            <a:ext cx="386685" cy="2683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36" y="1631378"/>
            <a:ext cx="866310" cy="187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進入教育雲單一登入畫面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" y="1660052"/>
            <a:ext cx="6581775" cy="46005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89001" y="4584357"/>
            <a:ext cx="2858037" cy="11862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917" y="1572768"/>
            <a:ext cx="1144925" cy="176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選擇「宜蘭縣」，點擊「登入」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1621052"/>
            <a:ext cx="6619875" cy="46291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07027" y="5399903"/>
            <a:ext cx="1000897" cy="2842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33" y="1962912"/>
            <a:ext cx="939989" cy="16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帶出宜蘭縣</a:t>
            </a:r>
            <a:r>
              <a:rPr lang="en-US" altLang="zh-TW" sz="2400" cap="none" dirty="0"/>
              <a:t>OpenID</a:t>
            </a:r>
            <a:r>
              <a:rPr lang="zh-TW" altLang="en-US" sz="2400" dirty="0"/>
              <a:t>認證</a:t>
            </a:r>
            <a:r>
              <a:rPr lang="zh-TW" altLang="en-US" sz="2400" dirty="0" smtClean="0"/>
              <a:t>服務，輸入帳號與密碼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34" y="1417638"/>
            <a:ext cx="5591896" cy="509651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84356" y="4874655"/>
            <a:ext cx="1223320" cy="3769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373395" y="5251622"/>
            <a:ext cx="1767016" cy="5436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6" y="1618408"/>
            <a:ext cx="1716222" cy="171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認證確認，點選「是」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5" y="2236045"/>
            <a:ext cx="7278131" cy="28428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77328" y="4658497"/>
            <a:ext cx="444844" cy="23477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0" y="852907"/>
            <a:ext cx="1947870" cy="19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115</TotalTime>
  <Words>207</Words>
  <Application>Microsoft Office PowerPoint</Application>
  <PresentationFormat>如螢幕大小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Calibri</vt:lpstr>
      <vt:lpstr>Century Schoolbook</vt:lpstr>
      <vt:lpstr>Wingdings</vt:lpstr>
      <vt:lpstr>Wingdings 2</vt:lpstr>
      <vt:lpstr>佈景主題4</vt:lpstr>
      <vt:lpstr>教育部教育雲 </vt:lpstr>
      <vt:lpstr>教育部教育雲 http://cloud.edu.tw</vt:lpstr>
      <vt:lpstr>教育部教育雲特點</vt:lpstr>
      <vt:lpstr>登入教育雲</vt:lpstr>
      <vt:lpstr>進入教育雲頁面，點選「登入」</vt:lpstr>
      <vt:lpstr>進入教育雲單一登入畫面</vt:lpstr>
      <vt:lpstr>選擇「宜蘭縣」，點擊「登入」</vt:lpstr>
      <vt:lpstr>帶出宜蘭縣OpenID認證服務，輸入帳號與密碼</vt:lpstr>
      <vt:lpstr>認證確認，點選「是」</vt:lpstr>
      <vt:lpstr>登入完成，點擊「註冊」</vt:lpstr>
      <vt:lpstr>註冊教育雲使用者</vt:lpstr>
      <vt:lpstr>註冊同意書，點選「同意」</vt:lpstr>
      <vt:lpstr>選擇註冊身分別，點選「下一步」</vt:lpstr>
      <vt:lpstr>選擇OpenID，點選「宜蘭縣」</vt:lpstr>
      <vt:lpstr>填入相關資料，按下「送出」即可</vt:lpstr>
      <vt:lpstr>註冊的電子郵件信箱會收到會員註冊確認信，啟動之後就可以登入教育雲。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Hangouts</dc:title>
  <dc:creator>湘</dc:creator>
  <cp:lastModifiedBy>Justina</cp:lastModifiedBy>
  <cp:revision>17</cp:revision>
  <dcterms:created xsi:type="dcterms:W3CDTF">2015-07-21T06:57:39Z</dcterms:created>
  <dcterms:modified xsi:type="dcterms:W3CDTF">2015-08-21T04:51:41Z</dcterms:modified>
</cp:coreProperties>
</file>