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9" autoAdjust="0"/>
    <p:restoredTop sz="94660"/>
  </p:normalViewPr>
  <p:slideViewPr>
    <p:cSldViewPr snapToGrid="0">
      <p:cViewPr varScale="1">
        <p:scale>
          <a:sx n="79" d="100"/>
          <a:sy n="7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735F4-E2A6-4FF2-A701-1BDA593E2ED8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D1A19-7283-4C52-B7DE-56CC077D4F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5889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654692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0575-B515-43F6-9860-F2EA49199D55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840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B1B6-50DE-4384-8576-D75025DD4920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207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11D6-581F-4C91-B446-5D7EF17DC05E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065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0A60-B6A6-4F02-B25D-39C086CF7D28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218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43904E-4E09-4475-89AE-3E058E39CA9D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2979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748A-B7D7-4043-9D90-0709750116A7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6139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304-44D8-477E-A81F-838E8183F7CC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89254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7D4E31-54CC-4DF3-AA95-E85462C9EB37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174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88B7-96BE-433D-8716-3908CF3BF4E4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154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8620FE-4421-4AF1-AD9F-3198885D0F51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0711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E17654-A1C0-4A15-AFE8-C8624CCBB131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555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A537AF-79BB-4EF6-843C-677D29A76ABC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54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dirty="0" smtClean="0"/>
              <a:t>快樂</a:t>
            </a:r>
            <a:r>
              <a:rPr lang="en-US" altLang="zh-TW" sz="4000" dirty="0" smtClean="0"/>
              <a:t>E</a:t>
            </a:r>
            <a:r>
              <a:rPr lang="zh-TW" altLang="en-US" sz="4000" dirty="0" smtClean="0"/>
              <a:t>學院</a:t>
            </a:r>
            <a:r>
              <a:rPr lang="zh-TW" altLang="en-US" dirty="0" smtClean="0"/>
              <a:t>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49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1040" y="323406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快樂</a:t>
            </a:r>
            <a:r>
              <a:rPr lang="en-US" altLang="zh-TW" dirty="0" smtClean="0"/>
              <a:t>e</a:t>
            </a:r>
            <a:r>
              <a:rPr lang="zh-TW" altLang="en-US" dirty="0" smtClean="0"/>
              <a:t>學院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cap="none" dirty="0" smtClean="0"/>
              <a:t>http://std.ilc.edu.tw</a:t>
            </a:r>
            <a:endParaRPr lang="zh-TW" altLang="en-US" cap="none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756" y="1466406"/>
            <a:ext cx="5908167" cy="4928458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6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快樂</a:t>
            </a:r>
            <a:r>
              <a:rPr lang="en-US" altLang="zh-TW" dirty="0"/>
              <a:t>e</a:t>
            </a:r>
            <a:r>
              <a:rPr lang="zh-TW" altLang="en-US" dirty="0"/>
              <a:t>學院</a:t>
            </a:r>
          </a:p>
        </p:txBody>
      </p:sp>
      <p:sp>
        <p:nvSpPr>
          <p:cNvPr id="3" name="內容版面配置區 3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快樂</a:t>
            </a:r>
            <a:r>
              <a:rPr lang="en-US" altLang="zh-TW" dirty="0" smtClean="0"/>
              <a:t>E</a:t>
            </a:r>
            <a:r>
              <a:rPr lang="zh-TW" altLang="en-US" dirty="0" smtClean="0"/>
              <a:t>學院是與宜蘭縣國中小學生數位學習息息相關的網站，內含許多重要的資訊。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522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學生登入</a:t>
            </a:r>
          </a:p>
        </p:txBody>
      </p:sp>
      <p:sp>
        <p:nvSpPr>
          <p:cNvPr id="3" name="內容版面配置區 3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有關於學生帳號密碼的註冊與相關事項的處理說明。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700" y="2621280"/>
            <a:ext cx="3292099" cy="2823711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689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最新訊息</a:t>
            </a:r>
            <a:endParaRPr lang="zh-TW" altLang="en-US" dirty="0"/>
          </a:p>
        </p:txBody>
      </p:sp>
      <p:sp>
        <p:nvSpPr>
          <p:cNvPr id="3" name="內容版面配置區 3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宣布比賽與重要活動訊息。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779" y="2283758"/>
            <a:ext cx="4740021" cy="4057606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103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訊息公告</a:t>
            </a:r>
            <a:endParaRPr lang="zh-TW" altLang="en-US" dirty="0"/>
          </a:p>
        </p:txBody>
      </p:sp>
      <p:sp>
        <p:nvSpPr>
          <p:cNvPr id="3" name="內容版面配置區 3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發布與學生相關的訊息。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61" y="2108263"/>
            <a:ext cx="5038725" cy="3857625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09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成績查詢</a:t>
            </a:r>
            <a:endParaRPr lang="zh-TW" altLang="en-US" dirty="0"/>
          </a:p>
        </p:txBody>
      </p:sp>
      <p:sp>
        <p:nvSpPr>
          <p:cNvPr id="3" name="內容版面配置區 3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查詢與學生相關的資訊，例如：</a:t>
            </a:r>
            <a:r>
              <a:rPr lang="en-US" altLang="zh-TW" dirty="0" smtClean="0"/>
              <a:t>e</a:t>
            </a:r>
            <a:r>
              <a:rPr lang="zh-TW" altLang="en-US" dirty="0" smtClean="0"/>
              <a:t>幣查詢說明等。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666" y="3251454"/>
            <a:ext cx="2095500" cy="1866900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213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重要網站連結</a:t>
            </a:r>
            <a:endParaRPr lang="zh-TW" altLang="en-US" dirty="0"/>
          </a:p>
        </p:txBody>
      </p:sp>
      <p:sp>
        <p:nvSpPr>
          <p:cNvPr id="3" name="內容版面配置區 3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常用的學習相關網站。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702" y="2359342"/>
            <a:ext cx="1590675" cy="184785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417" y="2313940"/>
            <a:ext cx="2038350" cy="4400550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17" y="2483167"/>
            <a:ext cx="22098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09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其他重要議題專區</a:t>
            </a:r>
            <a:endParaRPr lang="zh-TW" altLang="en-US" dirty="0"/>
          </a:p>
        </p:txBody>
      </p:sp>
      <p:sp>
        <p:nvSpPr>
          <p:cNvPr id="3" name="內容版面配置區 3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34" y="2561272"/>
            <a:ext cx="2047875" cy="246697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052" y="2561272"/>
            <a:ext cx="2247900" cy="1619250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204" y="2561272"/>
            <a:ext cx="179070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6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65</TotalTime>
  <Words>98</Words>
  <Application>Microsoft Office PowerPoint</Application>
  <PresentationFormat>如螢幕大小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Calibri</vt:lpstr>
      <vt:lpstr>Century Schoolbook</vt:lpstr>
      <vt:lpstr>Wingdings</vt:lpstr>
      <vt:lpstr>Wingdings 2</vt:lpstr>
      <vt:lpstr>佈景主題4</vt:lpstr>
      <vt:lpstr>快樂E學院 </vt:lpstr>
      <vt:lpstr>快樂e學院 http://std.ilc.edu.tw</vt:lpstr>
      <vt:lpstr>快樂e學院</vt:lpstr>
      <vt:lpstr>學生登入</vt:lpstr>
      <vt:lpstr>最新訊息</vt:lpstr>
      <vt:lpstr>訊息公告</vt:lpstr>
      <vt:lpstr>成績查詢</vt:lpstr>
      <vt:lpstr>重要網站連結</vt:lpstr>
      <vt:lpstr>其他重要議題專區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Hangouts</dc:title>
  <dc:creator>湘</dc:creator>
  <cp:lastModifiedBy>Justina</cp:lastModifiedBy>
  <cp:revision>10</cp:revision>
  <dcterms:created xsi:type="dcterms:W3CDTF">2015-07-21T06:57:39Z</dcterms:created>
  <dcterms:modified xsi:type="dcterms:W3CDTF">2015-08-21T04:32:18Z</dcterms:modified>
</cp:coreProperties>
</file>