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72" r:id="rId3"/>
    <p:sldId id="273" r:id="rId4"/>
    <p:sldId id="275" r:id="rId5"/>
    <p:sldId id="274" r:id="rId6"/>
    <p:sldId id="27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旋轉</a:t>
            </a:r>
            <a:r>
              <a:rPr lang="zh-TW" altLang="en-US" dirty="0" smtClean="0"/>
              <a:t>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50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方法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點選圖片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542928" y="3284984"/>
            <a:ext cx="1101080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76029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9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點著圖片上方的圓點拖曳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2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4067944" y="3284984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圓形箭號 11"/>
          <p:cNvSpPr/>
          <p:nvPr/>
        </p:nvSpPr>
        <p:spPr>
          <a:xfrm rot="1820904">
            <a:off x="4321790" y="2996952"/>
            <a:ext cx="792088" cy="79208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599" y="2576029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20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調整好角度放開滑鼠即可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996952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5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方法</a:t>
            </a:r>
            <a:r>
              <a:rPr lang="en-US" altLang="zh-TW" dirty="0" smtClean="0"/>
              <a:t>2</a:t>
            </a:r>
            <a:br>
              <a:rPr lang="en-US" altLang="zh-TW" dirty="0" smtClean="0"/>
            </a:br>
            <a:r>
              <a:rPr lang="zh-TW" altLang="en-US" dirty="0" smtClean="0"/>
              <a:t>點選「排列」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「旋轉」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旋轉方式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1979712" y="2204864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08012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31840" y="3784178"/>
            <a:ext cx="720080" cy="2928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1" y="1606128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2" y="3264967"/>
            <a:ext cx="701053" cy="108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62" y="2925004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1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旋</a:t>
            </a:r>
            <a:r>
              <a:rPr lang="zh-TW" altLang="en-US" dirty="0" smtClean="0"/>
              <a:t>轉完成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2474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85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旋轉圖片</vt:lpstr>
      <vt:lpstr> 方法1 點選圖片</vt:lpstr>
      <vt:lpstr>點著圖片上方的圓點拖曳</vt:lpstr>
      <vt:lpstr>調整好角度放開滑鼠即可</vt:lpstr>
      <vt:lpstr>方法2 點選「排列」&gt;「旋轉」&gt;旋轉方式</vt:lpstr>
      <vt:lpstr>旋轉完成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27</cp:revision>
  <dcterms:created xsi:type="dcterms:W3CDTF">2015-04-06T07:01:24Z</dcterms:created>
  <dcterms:modified xsi:type="dcterms:W3CDTF">2016-01-30T08:12:17Z</dcterms:modified>
</cp:coreProperties>
</file>