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2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1A118B8-229D-4820-AFDF-3AD50EF53F74}" type="datetime1">
              <a:rPr lang="zh-TW" altLang="en-US" smtClean="0"/>
              <a:t>2016/1/30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4B0A-AE7E-4A9F-8041-A2DB1BA2FC3B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3BD88-5A4A-4124-8E7D-99812D39F2D7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D1BA2A-A0BC-4E03-AB15-927CB9839271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9CBB379-FCEA-4C1D-AAA1-D4916ACCA17D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E642-2ED4-46E2-90A2-900D12BFF70F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18DE-D36B-4D78-BB11-040E7D170AE7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49D6F2-9CBC-4A0E-A7AE-A383889F82A6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95FE-B5B3-4379-8D33-07614EBA701E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B9DE84-263A-4AD1-8ED7-20D3808E0EC1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F99F7A-7A9F-4811-BC00-72A3FB9C2A3A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C00920-DA91-4EA3-8ABE-E773871748EF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剪裁圖片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442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點選圖片後，點選「剪裁圖片」圖示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5"/>
          </a:xfrm>
        </p:spPr>
      </p:pic>
      <p:sp>
        <p:nvSpPr>
          <p:cNvPr id="5" name="矩形 4"/>
          <p:cNvSpPr/>
          <p:nvPr/>
        </p:nvSpPr>
        <p:spPr>
          <a:xfrm>
            <a:off x="3635896" y="3140968"/>
            <a:ext cx="1368152" cy="129614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972511" y="2420888"/>
            <a:ext cx="216024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852936"/>
            <a:ext cx="500134" cy="10800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446" y="1864735"/>
            <a:ext cx="701053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2254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拖曳四個角決定剪裁部分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sp>
        <p:nvSpPr>
          <p:cNvPr id="5" name="矩形 4"/>
          <p:cNvSpPr/>
          <p:nvPr/>
        </p:nvSpPr>
        <p:spPr>
          <a:xfrm>
            <a:off x="3707904" y="3068960"/>
            <a:ext cx="1296144" cy="129614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528960"/>
            <a:ext cx="632195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4373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選定留下的區域後，按下「　　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5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661" y="1012667"/>
            <a:ext cx="787579" cy="381087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992" y="2736297"/>
            <a:ext cx="1080000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6189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剪裁完成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7467600" cy="4198475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304" y="764703"/>
            <a:ext cx="1399989" cy="139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7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124</TotalTime>
  <Words>84</Words>
  <Application>Microsoft Office PowerPoint</Application>
  <PresentationFormat>如螢幕大小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Calibri</vt:lpstr>
      <vt:lpstr>Century Schoolbook</vt:lpstr>
      <vt:lpstr>Wingdings</vt:lpstr>
      <vt:lpstr>Wingdings 2</vt:lpstr>
      <vt:lpstr>壁窗</vt:lpstr>
      <vt:lpstr>剪裁圖片</vt:lpstr>
      <vt:lpstr>點選圖片後，點選「剪裁圖片」圖示</vt:lpstr>
      <vt:lpstr>拖曳四個角決定剪裁部分</vt:lpstr>
      <vt:lpstr>選定留下的區域後，按下「　　」</vt:lpstr>
      <vt:lpstr>剪裁完成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26</cp:revision>
  <dcterms:created xsi:type="dcterms:W3CDTF">2015-04-06T07:01:24Z</dcterms:created>
  <dcterms:modified xsi:type="dcterms:W3CDTF">2016-01-30T08:06:00Z</dcterms:modified>
</cp:coreProperties>
</file>