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2" r:id="rId2"/>
    <p:sldId id="283" r:id="rId3"/>
    <p:sldId id="284" r:id="rId4"/>
    <p:sldId id="286" r:id="rId5"/>
    <p:sldId id="285" r:id="rId6"/>
    <p:sldId id="287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5D324F-AE40-4724-BFBD-F34E913E29F8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4FF5-2B10-4B73-B7D3-08522089112C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0F5-F720-4613-9CF0-940F9411A75F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FBE3D1-2D12-4614-8947-05408577B440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C56E1C-7605-4727-B5E4-AC0DB49CCAA0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03D-6562-4CA5-A465-B71A261CE905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2561-BEF7-4558-9B2A-98FC7CFC6659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182F1-835A-4E8B-911E-DF9706451249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735-8039-42A9-AC16-9AA66E59B00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55A6E1-2B73-4E2C-A5B5-B4BCE41EB76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D164-5649-440E-8714-9BAEC8FC5D85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D8EF8F-54BB-49B7-B9DE-004AC9CBC9F6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繪製圖形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77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「圖</a:t>
            </a:r>
            <a:r>
              <a:rPr lang="zh-TW" altLang="en-US" dirty="0"/>
              <a:t>案</a:t>
            </a:r>
            <a:r>
              <a:rPr lang="zh-TW" altLang="en-US" dirty="0" smtClean="0"/>
              <a:t>」</a:t>
            </a:r>
            <a:r>
              <a:rPr lang="zh-TW" altLang="en-US" dirty="0"/>
              <a:t>圖示，並選擇樣式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2555776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500134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86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在畫布上，</a:t>
            </a:r>
            <a:r>
              <a:rPr lang="zh-TW" altLang="en-US" dirty="0" smtClean="0"/>
              <a:t>按住</a:t>
            </a:r>
            <a:r>
              <a:rPr lang="zh-TW" altLang="en-US" dirty="0" smtClean="0"/>
              <a:t>滑鼠左鍵拖曳</a:t>
            </a:r>
            <a:r>
              <a:rPr lang="zh-TW" altLang="en-US" dirty="0" smtClean="0"/>
              <a:t>出</a:t>
            </a:r>
            <a:r>
              <a:rPr lang="zh-TW" altLang="en-US" dirty="0" smtClean="0"/>
              <a:t>圖案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cxnSp>
        <p:nvCxnSpPr>
          <p:cNvPr id="5" name="直線單箭頭接點 4"/>
          <p:cNvCxnSpPr/>
          <p:nvPr/>
        </p:nvCxnSpPr>
        <p:spPr>
          <a:xfrm>
            <a:off x="4886793" y="4029747"/>
            <a:ext cx="422824" cy="371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32973" r="38976" b="48690"/>
          <a:stretch/>
        </p:blipFill>
        <p:spPr>
          <a:xfrm rot="20717670">
            <a:off x="4329196" y="3151971"/>
            <a:ext cx="936104" cy="10081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54" y="2767964"/>
            <a:ext cx="701053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0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選擇圖案顏色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203848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83" y="2168920"/>
            <a:ext cx="632195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42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選擇線條顏色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419872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0" y="2462907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16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完成圖形繪製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84" y="908719"/>
            <a:ext cx="1291977" cy="12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97</Words>
  <Application>Microsoft Office PowerPoint</Application>
  <PresentationFormat>如螢幕大小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壁窗</vt:lpstr>
      <vt:lpstr>繪製圖形</vt:lpstr>
      <vt:lpstr>點選「圖案」圖示，並選擇樣式</vt:lpstr>
      <vt:lpstr>在畫布上，按住滑鼠左鍵拖曳出圖案</vt:lpstr>
      <vt:lpstr>選擇圖案顏色</vt:lpstr>
      <vt:lpstr>選擇線條顏色</vt:lpstr>
      <vt:lpstr>完成圖形繪製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28</cp:revision>
  <dcterms:created xsi:type="dcterms:W3CDTF">2015-04-06T07:01:24Z</dcterms:created>
  <dcterms:modified xsi:type="dcterms:W3CDTF">2016-01-30T07:47:25Z</dcterms:modified>
</cp:coreProperties>
</file>