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5D324F-AE40-4724-BFBD-F34E913E29F8}" type="datetime1">
              <a:rPr lang="zh-TW" altLang="en-US" smtClean="0"/>
              <a:t>2016/2/4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4FF5-2B10-4B73-B7D3-08522089112C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0F5-F720-4613-9CF0-940F9411A75F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FBE3D1-2D12-4614-8947-05408577B440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C56E1C-7605-4727-B5E4-AC0DB49CCAA0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903D-6562-4CA5-A465-B71A261CE905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2561-BEF7-4558-9B2A-98FC7CFC6659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0182F1-835A-4E8B-911E-DF9706451249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84735-8039-42A9-AC16-9AA66E59B007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55A6E1-2B73-4E2C-A5B5-B4BCE41EB76D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3AD164-5649-440E-8714-9BAEC8FC5D85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D8EF8F-54BB-49B7-B9DE-004AC9CBC9F6}" type="datetime1">
              <a:rPr lang="zh-TW" altLang="en-US" smtClean="0"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 smtClean="0"/>
              <a:t>繪製線條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點選「箭號」圖示，並選擇樣式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2267744" y="2420888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72835"/>
            <a:ext cx="500134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47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在畫布上，按住滑鼠左鍵拖曳出線條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7467600" cy="4198475"/>
          </a:xfrm>
        </p:spPr>
      </p:pic>
      <p:cxnSp>
        <p:nvCxnSpPr>
          <p:cNvPr id="8" name="直線單箭頭接點 7"/>
          <p:cNvCxnSpPr/>
          <p:nvPr/>
        </p:nvCxnSpPr>
        <p:spPr>
          <a:xfrm flipV="1">
            <a:off x="3491880" y="4221088"/>
            <a:ext cx="11521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32973" r="38976" b="48690"/>
          <a:stretch/>
        </p:blipFill>
        <p:spPr>
          <a:xfrm rot="20717670">
            <a:off x="3019217" y="3830342"/>
            <a:ext cx="936104" cy="100811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3" y="3188037"/>
            <a:ext cx="701053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38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選擇顏色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203848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32749"/>
            <a:ext cx="632195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80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選擇線條粗細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419872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86" y="2708920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1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選擇線條虛線樣式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3707904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904" y="2848074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28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選擇線條起點樣式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3972066" y="2420888"/>
            <a:ext cx="23989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91270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35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</a:t>
            </a:r>
            <a:r>
              <a:rPr lang="zh-TW" altLang="en-US" dirty="0" smtClean="0"/>
              <a:t>線條終點</a:t>
            </a:r>
            <a:r>
              <a:rPr lang="zh-TW" altLang="en-US" dirty="0" smtClean="0"/>
              <a:t>樣式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7" name="矩形 6"/>
          <p:cNvSpPr/>
          <p:nvPr/>
        </p:nvSpPr>
        <p:spPr>
          <a:xfrm>
            <a:off x="4165340" y="242088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16029"/>
            <a:ext cx="1080000" cy="1080000"/>
          </a:xfrm>
          <a:prstGeom prst="rect">
            <a:avLst/>
          </a:prstGeo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4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完成線條繪製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467600" cy="4198475"/>
          </a:xfrm>
        </p:spPr>
      </p:pic>
      <p:sp>
        <p:nvSpPr>
          <p:cNvPr id="3" name="頁尾版面配置區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38895"/>
            <a:ext cx="1134070" cy="11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</TotalTime>
  <Words>142</Words>
  <Application>Microsoft Office PowerPoint</Application>
  <PresentationFormat>如螢幕大小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Calibri</vt:lpstr>
      <vt:lpstr>Century Schoolbook</vt:lpstr>
      <vt:lpstr>Wingdings</vt:lpstr>
      <vt:lpstr>Wingdings 2</vt:lpstr>
      <vt:lpstr>壁窗</vt:lpstr>
      <vt:lpstr>繪製線條</vt:lpstr>
      <vt:lpstr>點選「箭號」圖示，並選擇樣式</vt:lpstr>
      <vt:lpstr>在畫布上，按住滑鼠左鍵拖曳出線條</vt:lpstr>
      <vt:lpstr>選擇顏色</vt:lpstr>
      <vt:lpstr>選擇線條粗細</vt:lpstr>
      <vt:lpstr>選擇線條虛線樣式</vt:lpstr>
      <vt:lpstr>選擇線條起點樣式</vt:lpstr>
      <vt:lpstr>選擇線條終點樣式</vt:lpstr>
      <vt:lpstr>完成線條繪製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30</cp:revision>
  <dcterms:created xsi:type="dcterms:W3CDTF">2015-04-06T07:01:24Z</dcterms:created>
  <dcterms:modified xsi:type="dcterms:W3CDTF">2016-02-04T02:14:35Z</dcterms:modified>
</cp:coreProperties>
</file>