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8" r:id="rId3"/>
    <p:sldId id="269" r:id="rId4"/>
    <p:sldId id="27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5D324F-AE40-4724-BFBD-F34E913E29F8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4FF5-2B10-4B73-B7D3-08522089112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A0F5-F720-4613-9CF0-940F9411A75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FBE3D1-2D12-4614-8947-05408577B440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56E1C-7605-4727-B5E4-AC0DB49CCAA0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03D-6562-4CA5-A465-B71A261CE905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2561-BEF7-4558-9B2A-98FC7CFC665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182F1-835A-4E8B-911E-DF970645124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4735-8039-42A9-AC16-9AA66E59B00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5A6E1-2B73-4E2C-A5B5-B4BCE41EB76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AD164-5649-440E-8714-9BAEC8FC5D85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D8EF8F-54BB-49B7-B9DE-004AC9CBC9F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儲存檔案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點選左上角「無標題繪圖」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899592" y="1988840"/>
            <a:ext cx="865388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12" y="1988840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2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</a:t>
            </a:r>
            <a:r>
              <a:rPr lang="zh-TW" altLang="en-US" dirty="0" smtClean="0"/>
              <a:t>檔名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2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899592" y="1988840"/>
            <a:ext cx="865388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909" y="2333963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79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所有變更會自動儲存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479972" y="2132856"/>
            <a:ext cx="1380060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785614"/>
            <a:ext cx="729458" cy="12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60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儲存檔案</vt:lpstr>
      <vt:lpstr>點選左上角「無標題繪圖」</vt:lpstr>
      <vt:lpstr>輸入檔名</vt:lpstr>
      <vt:lpstr>所有變更會自動儲存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28</cp:revision>
  <dcterms:created xsi:type="dcterms:W3CDTF">2015-04-06T07:01:24Z</dcterms:created>
  <dcterms:modified xsi:type="dcterms:W3CDTF">2016-01-30T07:45:48Z</dcterms:modified>
</cp:coreProperties>
</file>