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6" r:id="rId3"/>
    <p:sldId id="290" r:id="rId4"/>
    <p:sldId id="291" r:id="rId5"/>
    <p:sldId id="292" r:id="rId6"/>
    <p:sldId id="294" r:id="rId7"/>
    <p:sldId id="293" r:id="rId8"/>
    <p:sldId id="296" r:id="rId9"/>
    <p:sldId id="297" r:id="rId10"/>
    <p:sldId id="295" r:id="rId11"/>
    <p:sldId id="298" r:id="rId12"/>
    <p:sldId id="288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5D324F-AE40-4724-BFBD-F34E913E29F8}" type="datetime1">
              <a:rPr lang="zh-TW" altLang="en-US" smtClean="0"/>
              <a:t>2016/2/2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4FF5-2B10-4B73-B7D3-08522089112C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0F5-F720-4613-9CF0-940F9411A75F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3FBE3D1-2D12-4614-8947-05408577B440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4C56E1C-7605-4727-B5E4-AC0DB49CCAA0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903D-6562-4CA5-A465-B71A261CE905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2561-BEF7-4558-9B2A-98FC7CFC6659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0182F1-835A-4E8B-911E-DF9706451249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4735-8039-42A9-AC16-9AA66E59B007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55A6E1-2B73-4E2C-A5B5-B4BCE41EB76D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3AD164-5649-440E-8714-9BAEC8FC5D85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D8EF8F-54BB-49B7-B9DE-004AC9CBC9F6}" type="datetime1">
              <a:rPr lang="zh-TW" altLang="en-US" smtClean="0"/>
              <a:t>2016/2/2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0" dirty="0"/>
              <a:t>G</a:t>
            </a:r>
            <a:r>
              <a:rPr lang="en-US" altLang="zh-TW" cap="none" dirty="0"/>
              <a:t>oogle</a:t>
            </a:r>
            <a:r>
              <a:rPr lang="zh-TW" altLang="en-US" cap="none" dirty="0" smtClean="0"/>
              <a:t>繪圖功能介</a:t>
            </a:r>
            <a:r>
              <a:rPr lang="zh-TW" altLang="en-US" cap="none" dirty="0"/>
              <a:t>紹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「表</a:t>
            </a:r>
            <a:r>
              <a:rPr lang="zh-TW" altLang="en-US" dirty="0"/>
              <a:t>格</a:t>
            </a:r>
            <a:r>
              <a:rPr lang="zh-TW" altLang="en-US" dirty="0" smtClean="0"/>
              <a:t>」</a:t>
            </a:r>
            <a:r>
              <a:rPr lang="zh-TW" altLang="en-US" dirty="0"/>
              <a:t>選單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11507" r="50683" b="25034"/>
          <a:stretch/>
        </p:blipFill>
        <p:spPr>
          <a:xfrm>
            <a:off x="1043608" y="1427828"/>
            <a:ext cx="5134410" cy="404198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26114"/>
            <a:ext cx="15430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「說</a:t>
            </a:r>
            <a:r>
              <a:rPr lang="zh-TW" altLang="en-US" dirty="0"/>
              <a:t>明</a:t>
            </a:r>
            <a:r>
              <a:rPr lang="zh-TW" altLang="en-US" dirty="0" smtClean="0"/>
              <a:t>」</a:t>
            </a:r>
            <a:r>
              <a:rPr lang="zh-TW" altLang="en-US" dirty="0"/>
              <a:t>選單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11507" r="46827" b="45615"/>
          <a:stretch/>
        </p:blipFill>
        <p:spPr>
          <a:xfrm>
            <a:off x="885833" y="1916831"/>
            <a:ext cx="6610333" cy="3240361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58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常用工具列介紹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20581" r="54679" b="72558"/>
          <a:stretch/>
        </p:blipFill>
        <p:spPr>
          <a:xfrm>
            <a:off x="707613" y="2348880"/>
            <a:ext cx="6966774" cy="6480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06102" y="2420888"/>
            <a:ext cx="42553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" name="文字方塊 5"/>
          <p:cNvSpPr txBox="1"/>
          <p:nvPr/>
        </p:nvSpPr>
        <p:spPr>
          <a:xfrm>
            <a:off x="423546" y="3592255"/>
            <a:ext cx="482556" cy="671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列</a:t>
            </a:r>
            <a:endParaRPr lang="en-US" altLang="zh-TW" b="1" dirty="0" smtClean="0"/>
          </a:p>
          <a:p>
            <a:r>
              <a:rPr lang="zh-TW" altLang="en-US" b="1" dirty="0" smtClean="0"/>
              <a:t>印</a:t>
            </a:r>
            <a:endParaRPr lang="zh-TW" altLang="en-US" b="1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74905">
            <a:off x="464825" y="3040268"/>
            <a:ext cx="540000" cy="40897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400520" y="2420888"/>
            <a:ext cx="72320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9" name="文字方塊 8"/>
          <p:cNvSpPr txBox="1"/>
          <p:nvPr/>
        </p:nvSpPr>
        <p:spPr>
          <a:xfrm>
            <a:off x="1641172" y="3609315"/>
            <a:ext cx="4825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復原及取消復原</a:t>
            </a:r>
            <a:endParaRPr lang="en-US" altLang="zh-TW" b="1" dirty="0" smtClean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16832" y="3076272"/>
            <a:ext cx="540000" cy="408971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026934" y="3650451"/>
            <a:ext cx="482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縮</a:t>
            </a:r>
            <a:r>
              <a:rPr lang="zh-TW" altLang="en-US" b="1" dirty="0"/>
              <a:t>放</a:t>
            </a:r>
            <a:endParaRPr lang="en-US" altLang="zh-TW" b="1" dirty="0" smtClean="0"/>
          </a:p>
        </p:txBody>
      </p:sp>
      <p:sp>
        <p:nvSpPr>
          <p:cNvPr id="12" name="矩形 11"/>
          <p:cNvSpPr/>
          <p:nvPr/>
        </p:nvSpPr>
        <p:spPr>
          <a:xfrm>
            <a:off x="3026934" y="2437948"/>
            <a:ext cx="482556" cy="486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68799" y="3117769"/>
            <a:ext cx="540000" cy="408971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3619291" y="3650451"/>
            <a:ext cx="482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選取</a:t>
            </a:r>
            <a:endParaRPr lang="en-US" altLang="zh-TW" b="1" dirty="0" smtClean="0"/>
          </a:p>
        </p:txBody>
      </p:sp>
      <p:sp>
        <p:nvSpPr>
          <p:cNvPr id="15" name="矩形 14"/>
          <p:cNvSpPr/>
          <p:nvPr/>
        </p:nvSpPr>
        <p:spPr>
          <a:xfrm>
            <a:off x="3560465" y="2437948"/>
            <a:ext cx="471893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61156" y="3117769"/>
            <a:ext cx="540000" cy="408971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6588224" y="3650451"/>
            <a:ext cx="482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輸入工</a:t>
            </a:r>
            <a:r>
              <a:rPr lang="zh-TW" altLang="en-US" b="1" dirty="0"/>
              <a:t>具</a:t>
            </a:r>
            <a:endParaRPr lang="en-US" altLang="zh-TW" b="1" dirty="0" smtClean="0"/>
          </a:p>
        </p:txBody>
      </p:sp>
      <p:sp>
        <p:nvSpPr>
          <p:cNvPr id="18" name="矩形 17"/>
          <p:cNvSpPr/>
          <p:nvPr/>
        </p:nvSpPr>
        <p:spPr>
          <a:xfrm>
            <a:off x="6529398" y="2437948"/>
            <a:ext cx="70689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30089" y="3117769"/>
            <a:ext cx="540000" cy="408971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575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介面配置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898301" y="2233290"/>
            <a:ext cx="2665588" cy="1875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" name="文字方塊 5"/>
          <p:cNvSpPr txBox="1"/>
          <p:nvPr/>
        </p:nvSpPr>
        <p:spPr>
          <a:xfrm>
            <a:off x="967459" y="2850623"/>
            <a:ext cx="96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選單</a:t>
            </a:r>
            <a:endParaRPr lang="zh-TW" altLang="en-US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3864124" y="3925202"/>
            <a:ext cx="69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畫布</a:t>
            </a:r>
          </a:p>
        </p:txBody>
      </p:sp>
      <p:sp>
        <p:nvSpPr>
          <p:cNvPr id="8" name="矩形 7"/>
          <p:cNvSpPr/>
          <p:nvPr/>
        </p:nvSpPr>
        <p:spPr>
          <a:xfrm>
            <a:off x="2483768" y="2774513"/>
            <a:ext cx="3577181" cy="26707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93045">
            <a:off x="523257" y="2522137"/>
            <a:ext cx="540000" cy="408971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842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「檔案」選單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" t="12005" r="57556" b="12530"/>
          <a:stretch/>
        </p:blipFill>
        <p:spPr>
          <a:xfrm>
            <a:off x="1911402" y="1601468"/>
            <a:ext cx="4559196" cy="4890772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34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「編輯」選單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11507" r="56469" b="26749"/>
          <a:stretch/>
        </p:blipFill>
        <p:spPr>
          <a:xfrm>
            <a:off x="1670720" y="1742009"/>
            <a:ext cx="5040560" cy="4425859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830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「檢視」選單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11508" r="59362" b="31894"/>
          <a:stretch/>
        </p:blipFill>
        <p:spPr>
          <a:xfrm>
            <a:off x="1566474" y="1678924"/>
            <a:ext cx="5249051" cy="4558388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221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</a:t>
            </a:r>
            <a:r>
              <a:rPr lang="zh-TW" altLang="en-US" dirty="0"/>
              <a:t>插入</a:t>
            </a:r>
            <a:r>
              <a:rPr lang="zh-TW" altLang="en-US" dirty="0" smtClean="0"/>
              <a:t>」</a:t>
            </a:r>
            <a:r>
              <a:rPr lang="zh-TW" altLang="en-US" dirty="0"/>
              <a:t>選單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11507" r="62255" b="37039"/>
          <a:stretch/>
        </p:blipFill>
        <p:spPr>
          <a:xfrm>
            <a:off x="1816045" y="1589895"/>
            <a:ext cx="4749910" cy="4071353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49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「格式」</a:t>
            </a:r>
            <a:r>
              <a:rPr lang="zh-TW" altLang="en-US" dirty="0"/>
              <a:t>選單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12182" r="63388" b="13582"/>
          <a:stretch/>
        </p:blipFill>
        <p:spPr>
          <a:xfrm>
            <a:off x="519793" y="1410253"/>
            <a:ext cx="4032448" cy="485726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29" y="0"/>
            <a:ext cx="207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「排</a:t>
            </a:r>
            <a:r>
              <a:rPr lang="zh-TW" altLang="en-US" dirty="0"/>
              <a:t>序</a:t>
            </a:r>
            <a:r>
              <a:rPr lang="zh-TW" altLang="en-US" dirty="0" smtClean="0"/>
              <a:t>」</a:t>
            </a:r>
            <a:r>
              <a:rPr lang="zh-TW" altLang="en-US" dirty="0"/>
              <a:t>選單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11507" r="59362" b="35326"/>
          <a:stretch/>
        </p:blipFill>
        <p:spPr>
          <a:xfrm>
            <a:off x="534466" y="1384495"/>
            <a:ext cx="4943003" cy="4032448"/>
          </a:xfr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023" y="1988840"/>
            <a:ext cx="27305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2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「工</a:t>
            </a:r>
            <a:r>
              <a:rPr lang="zh-TW" altLang="en-US" dirty="0"/>
              <a:t>具</a:t>
            </a:r>
            <a:r>
              <a:rPr lang="zh-TW" altLang="en-US" dirty="0" smtClean="0"/>
              <a:t>」</a:t>
            </a:r>
            <a:r>
              <a:rPr lang="zh-TW" altLang="en-US" dirty="0"/>
              <a:t>選單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11507" r="57433" b="52476"/>
          <a:stretch/>
        </p:blipFill>
        <p:spPr>
          <a:xfrm>
            <a:off x="1104944" y="1916832"/>
            <a:ext cx="6172112" cy="3240361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5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188</TotalTime>
  <Words>191</Words>
  <Application>Microsoft Office PowerPoint</Application>
  <PresentationFormat>如螢幕大小 (4:3)</PresentationFormat>
  <Paragraphs>32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新細明體</vt:lpstr>
      <vt:lpstr>Calibri</vt:lpstr>
      <vt:lpstr>Century Schoolbook</vt:lpstr>
      <vt:lpstr>Wingdings</vt:lpstr>
      <vt:lpstr>Wingdings 2</vt:lpstr>
      <vt:lpstr>壁窗</vt:lpstr>
      <vt:lpstr>Google繪圖功能介紹</vt:lpstr>
      <vt:lpstr>介面配置</vt:lpstr>
      <vt:lpstr>「檔案」選單</vt:lpstr>
      <vt:lpstr>「編輯」選單</vt:lpstr>
      <vt:lpstr>「檢視」選單</vt:lpstr>
      <vt:lpstr>「插入」選單</vt:lpstr>
      <vt:lpstr>「格式」選單</vt:lpstr>
      <vt:lpstr>「排序」選單</vt:lpstr>
      <vt:lpstr>「工具」選單</vt:lpstr>
      <vt:lpstr>「表格」選單</vt:lpstr>
      <vt:lpstr>「說明」選單</vt:lpstr>
      <vt:lpstr>常用工具列介紹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33</cp:revision>
  <dcterms:created xsi:type="dcterms:W3CDTF">2015-04-06T07:01:24Z</dcterms:created>
  <dcterms:modified xsi:type="dcterms:W3CDTF">2016-02-02T12:02:10Z</dcterms:modified>
</cp:coreProperties>
</file>