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0" dirty="0" smtClean="0"/>
              <a:t>安裝</a:t>
            </a:r>
            <a:r>
              <a:rPr lang="en-US" altLang="zh-TW" b="0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cap="none" dirty="0" smtClean="0"/>
              <a:t>繪圖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92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1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「線上應用程式商</a:t>
            </a:r>
            <a:r>
              <a:rPr lang="zh-TW" altLang="en-US" dirty="0"/>
              <a:t>店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87824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2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輸入「</a:t>
            </a:r>
            <a:r>
              <a:rPr lang="en-US" altLang="zh-TW" dirty="0"/>
              <a:t>Google</a:t>
            </a:r>
            <a:r>
              <a:rPr lang="zh-TW" altLang="en-US" dirty="0"/>
              <a:t>繪圖」後</a:t>
            </a:r>
            <a:r>
              <a:rPr lang="zh-TW" altLang="en-US" dirty="0" smtClean="0"/>
              <a:t>按。。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6066"/>
            <a:ext cx="787579" cy="3810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600" y="2348880"/>
            <a:ext cx="136815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03" y="21689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4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6516216" y="2564904"/>
            <a:ext cx="1080120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68" y="19106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「新增應用</a:t>
            </a:r>
            <a:r>
              <a:rPr lang="zh-TW" altLang="en-US" dirty="0"/>
              <a:t>程式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3985320" y="2420888"/>
            <a:ext cx="72008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安裝完成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345360" y="2492896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1278086" cy="1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79</Words>
  <Application>Microsoft Office PowerPoint</Application>
  <PresentationFormat>如螢幕大小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壁窗</vt:lpstr>
      <vt:lpstr>安裝Google繪圖</vt:lpstr>
      <vt:lpstr>點選左下方「開始」，打開選單</vt:lpstr>
      <vt:lpstr>點選「所有應用程式」</vt:lpstr>
      <vt:lpstr>點選「線上應用程式商店」圖示</vt:lpstr>
      <vt:lpstr>輸入「Google繪圖」後按。。</vt:lpstr>
      <vt:lpstr>點選「加到Chrome」</vt:lpstr>
      <vt:lpstr>點選「新增應用程式」</vt:lpstr>
      <vt:lpstr>安裝完成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19</cp:revision>
  <dcterms:created xsi:type="dcterms:W3CDTF">2015-04-06T07:01:24Z</dcterms:created>
  <dcterms:modified xsi:type="dcterms:W3CDTF">2016-01-30T07:35:51Z</dcterms:modified>
</cp:coreProperties>
</file>