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EEA74E-0C76-4174-92C0-D0F8B5EF04E5}" type="datetime1">
              <a:rPr lang="zh-TW" altLang="en-US" smtClean="0"/>
              <a:t>2016/1/31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7E75-2594-44AF-8892-8B792921AB0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E1D1-379F-4FC9-9DA8-72A9E32CD391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432A94-870B-497E-8184-FD1499713B8D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85A9A5-7082-4655-9576-20FB47A58F1A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A587-9B8C-4519-B977-1760B483AD95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07A3-A71F-4748-81E9-80EB398744E5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D9909E-8085-46F9-87D9-A043D420387C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8603-DD64-4B1B-BCE6-9EC9DA01F28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61B996-E7BE-4D6F-91BA-07F9F4E7638F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50AAB8-A91A-457A-9F4E-9B41D5228A8F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7045A5-0BF8-4979-BDBB-F48A8A26E3A0}" type="datetime1">
              <a:rPr lang="zh-TW" altLang="en-US" smtClean="0"/>
              <a:t>2016/1/31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創用</a:t>
            </a:r>
            <a:r>
              <a:rPr lang="en-US" altLang="zh-TW" dirty="0" smtClean="0"/>
              <a:t>CC</a:t>
            </a:r>
            <a:r>
              <a:rPr lang="zh-TW" altLang="en-US" dirty="0" smtClean="0"/>
              <a:t>圖庫</a:t>
            </a:r>
            <a:r>
              <a:rPr lang="zh-TW" altLang="en-US" dirty="0"/>
              <a:t>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創用</a:t>
            </a:r>
            <a:r>
              <a:rPr lang="en-US" altLang="zh-TW" dirty="0" smtClean="0"/>
              <a:t>CC</a:t>
            </a:r>
            <a:r>
              <a:rPr lang="zh-TW" altLang="en-US" dirty="0" smtClean="0"/>
              <a:t>授權四要素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04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圖說文字 23"/>
          <p:cNvSpPr/>
          <p:nvPr/>
        </p:nvSpPr>
        <p:spPr>
          <a:xfrm>
            <a:off x="5609861" y="5514985"/>
            <a:ext cx="1568569" cy="648072"/>
          </a:xfrm>
          <a:prstGeom prst="wedgeRectCallout">
            <a:avLst>
              <a:gd name="adj1" fmla="val -11057"/>
              <a:gd name="adj2" fmla="val -849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圖說文字 22"/>
          <p:cNvSpPr/>
          <p:nvPr/>
        </p:nvSpPr>
        <p:spPr>
          <a:xfrm>
            <a:off x="1580275" y="5514985"/>
            <a:ext cx="1396028" cy="648072"/>
          </a:xfrm>
          <a:prstGeom prst="wedgeRectCallout">
            <a:avLst>
              <a:gd name="adj1" fmla="val 6540"/>
              <a:gd name="adj2" fmla="val -870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圖說文字 21"/>
          <p:cNvSpPr/>
          <p:nvPr/>
        </p:nvSpPr>
        <p:spPr>
          <a:xfrm>
            <a:off x="5696132" y="3213425"/>
            <a:ext cx="1396028" cy="648072"/>
          </a:xfrm>
          <a:prstGeom prst="wedgeRectCallout">
            <a:avLst>
              <a:gd name="adj1" fmla="val 7518"/>
              <a:gd name="adj2" fmla="val -870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圖說文字 20"/>
          <p:cNvSpPr/>
          <p:nvPr/>
        </p:nvSpPr>
        <p:spPr>
          <a:xfrm>
            <a:off x="1663804" y="3213425"/>
            <a:ext cx="1396028" cy="648072"/>
          </a:xfrm>
          <a:prstGeom prst="wedgeRectCallout">
            <a:avLst>
              <a:gd name="adj1" fmla="val -11057"/>
              <a:gd name="adj2" fmla="val -849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創用</a:t>
            </a:r>
            <a:r>
              <a:rPr lang="en-US" altLang="zh-TW" dirty="0"/>
              <a:t>CC</a:t>
            </a:r>
            <a:r>
              <a:rPr lang="zh-TW" altLang="en-US" dirty="0"/>
              <a:t>授權四要素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77521"/>
            <a:ext cx="1080000" cy="1080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89" y="4077521"/>
            <a:ext cx="1080000" cy="108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749750"/>
            <a:ext cx="1080000" cy="108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289" y="1749750"/>
            <a:ext cx="1080000" cy="1080000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791142" y="33358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姓名標示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840148" y="33740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非商業性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663804" y="565435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禁</a:t>
            </a:r>
            <a:r>
              <a:rPr lang="zh-TW" altLang="en-US" dirty="0"/>
              <a:t>止</a:t>
            </a:r>
            <a:r>
              <a:rPr lang="zh-TW" altLang="en-US" dirty="0" smtClean="0"/>
              <a:t>改</a:t>
            </a:r>
            <a:r>
              <a:rPr lang="zh-TW" altLang="en-US" dirty="0"/>
              <a:t>作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5580112" y="565435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相同方式分</a:t>
            </a:r>
            <a:r>
              <a:rPr lang="zh-TW" altLang="en-US" dirty="0"/>
              <a:t>享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cap="none" dirty="0" err="1" smtClean="0"/>
              <a:t>OpenClipArt</a:t>
            </a:r>
            <a:r>
              <a:rPr lang="zh-TW" altLang="en-US" cap="none" dirty="0" smtClean="0"/>
              <a:t>圖庫介紹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88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開啟瀏覽器，在網址列輸入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「</a:t>
            </a:r>
            <a:r>
              <a:rPr lang="en-US" altLang="zh-TW" dirty="0" smtClean="0"/>
              <a:t>https://openclipart.org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259632" y="1772816"/>
            <a:ext cx="1152128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765" y="1417638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9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搜尋列輸入要搜尋的圖片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95736" y="2348880"/>
            <a:ext cx="122413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80" y="1808880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選擇要下載的圖片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8" name="矩形 7"/>
          <p:cNvSpPr/>
          <p:nvPr/>
        </p:nvSpPr>
        <p:spPr>
          <a:xfrm>
            <a:off x="4219993" y="4293096"/>
            <a:ext cx="1152128" cy="6480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575" y="359971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4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en-US" altLang="zh-TW" dirty="0" smtClean="0"/>
              <a:t>Download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427984" y="4221088"/>
            <a:ext cx="1512168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644" y="316394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下載完</a:t>
            </a:r>
            <a:r>
              <a:rPr lang="zh-TW" altLang="en-US" dirty="0"/>
              <a:t>成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0" y="5229200"/>
            <a:ext cx="1287517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017" y="452241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156</Words>
  <Application>Microsoft Office PowerPoint</Application>
  <PresentationFormat>如螢幕大小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Calibri</vt:lpstr>
      <vt:lpstr>Century Schoolbook</vt:lpstr>
      <vt:lpstr>Wingdings</vt:lpstr>
      <vt:lpstr>Wingdings 2</vt:lpstr>
      <vt:lpstr>壁窗</vt:lpstr>
      <vt:lpstr>創用CC圖庫介紹</vt:lpstr>
      <vt:lpstr>創用CC授權四要素</vt:lpstr>
      <vt:lpstr>創用CC授權四要素</vt:lpstr>
      <vt:lpstr>OpenClipArt圖庫介紹</vt:lpstr>
      <vt:lpstr>開啟瀏覽器，在網址列輸入 「https://openclipart.org」</vt:lpstr>
      <vt:lpstr>搜尋列輸入要搜尋的圖片</vt:lpstr>
      <vt:lpstr>選擇要下載的圖片</vt:lpstr>
      <vt:lpstr>點選「Download」</vt:lpstr>
      <vt:lpstr>下載完成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2016-01-31T00:27:28Z</dcterms:modified>
</cp:coreProperties>
</file>