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E7613F-7C37-403C-B17E-6C8C15EAB3DD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68C8-DC13-4CF8-923B-31072B69A0A2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A7F2-D067-4F80-B765-4C43F1C896B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DF1FB8-14A1-4355-B4B3-38EFC4B5DCA6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B2E911-75EE-42CB-BD59-EBD5F8D285A2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3544-F690-4090-AA8C-295C67847C5C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831-50AD-464C-8B02-85A095D23A8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766D05-DB38-4597-8AEE-854E9289692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B624-243D-4E18-B3AD-F77278D1565A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9DB7FE-179E-4B62-9DF1-6DA9418E7B1C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B79397-4864-4508-9E2E-9276C3BB444D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894457-F8E6-4CE5-B566-DBC7E278836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登出</a:t>
            </a:r>
            <a:r>
              <a:rPr lang="en-US" altLang="zh-TW" b="0" dirty="0"/>
              <a:t>G</a:t>
            </a:r>
            <a:r>
              <a:rPr lang="en-US" altLang="zh-TW" cap="none" dirty="0"/>
              <a:t>mail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點選帳戶圖式後，點選「登出」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7668344" y="2132856"/>
            <a:ext cx="41081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62936" y="3440005"/>
            <a:ext cx="41081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360" y="1328419"/>
            <a:ext cx="500134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374" y="3188037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完成「登出」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4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6792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48</Words>
  <Application>Microsoft Office PowerPoint</Application>
  <PresentationFormat>如螢幕大小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壁窗</vt:lpstr>
      <vt:lpstr>登出Gmail</vt:lpstr>
      <vt:lpstr>點選帳戶圖式後，點選「登出」</vt:lpstr>
      <vt:lpstr>完成「登出」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20</cp:revision>
  <dcterms:created xsi:type="dcterms:W3CDTF">2015-04-06T07:01:24Z</dcterms:created>
  <dcterms:modified xsi:type="dcterms:W3CDTF">2016-01-30T08:09:26Z</dcterms:modified>
</cp:coreProperties>
</file>