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9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448133-11B4-4BCA-AE33-F1402AF936B0}" type="datetime1">
              <a:rPr lang="zh-TW" altLang="en-US" smtClean="0"/>
              <a:t>2016/1/31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781-B596-46E2-BD7B-4ECB47C5A057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6C25-7CDB-4474-B9E8-42651C91DE8B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04CEB5-69BF-4BCD-AB16-5B4D724B007E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DD2597-96BD-4DA5-B801-4C61532E4AF9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D6A8-BB6D-443B-A023-A6E03F946889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E50E-1079-4A8F-80C5-EB6F9942DD89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BE6D98-DB18-43F7-88A3-8A10E968CF5B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D9A-8542-4816-A67F-18FADBE381EE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3B0B1D-B7C2-4FE4-ACBC-EDEFEB383011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3BBB61-B3DE-4D9B-B660-0874AE6EA954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F05FB3-8738-4E03-A1AC-07FC66DD2E2B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修改背景主題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點選「設定」     圖示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483896" y="2420888"/>
            <a:ext cx="47248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02244"/>
            <a:ext cx="500134" cy="108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294"/>
            <a:ext cx="419100" cy="36195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點選「背景主題」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877638"/>
            <a:ext cx="701053" cy="108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3746500" cy="50405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15816" y="5157192"/>
            <a:ext cx="331236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42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16653" r="18862" b="11314"/>
          <a:stretch/>
        </p:blipFill>
        <p:spPr>
          <a:xfrm>
            <a:off x="827391" y="1581671"/>
            <a:ext cx="6727217" cy="441473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選擇背景主題後，按「儲存」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55776" y="3194658"/>
            <a:ext cx="1584176" cy="10984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38056" y="5442034"/>
            <a:ext cx="925632" cy="4352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64904"/>
            <a:ext cx="632195" cy="10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337271"/>
            <a:ext cx="1080000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0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修改完成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6712"/>
            <a:ext cx="1134069" cy="11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80</Words>
  <Application>Microsoft Office PowerPoint</Application>
  <PresentationFormat>如螢幕大小 (4:3)</PresentationFormat>
  <Paragraphs>11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Century Schoolbook</vt:lpstr>
      <vt:lpstr>Wingdings</vt:lpstr>
      <vt:lpstr>Wingdings 2</vt:lpstr>
      <vt:lpstr>壁窗</vt:lpstr>
      <vt:lpstr>修改背景主題</vt:lpstr>
      <vt:lpstr>點選「設定」     圖示</vt:lpstr>
      <vt:lpstr>點選「背景主題」</vt:lpstr>
      <vt:lpstr>選擇背景主題後，按「儲存」</vt:lpstr>
      <vt:lpstr>修改完成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21</cp:revision>
  <dcterms:created xsi:type="dcterms:W3CDTF">2015-04-06T07:01:24Z</dcterms:created>
  <dcterms:modified xsi:type="dcterms:W3CDTF">2016-01-31T00:25:16Z</dcterms:modified>
</cp:coreProperties>
</file>