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2016/1/30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14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897D26-6EAE-4F43-A1A9-176A3D5506D9}" type="datetime1">
              <a:rPr lang="zh-TW" altLang="en-US" smtClean="0"/>
              <a:t>2016/1/30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9" name="文字方塊 28"/>
          <p:cNvSpPr txBox="1"/>
          <p:nvPr userDrawn="1"/>
        </p:nvSpPr>
        <p:spPr>
          <a:xfrm>
            <a:off x="0" y="0"/>
            <a:ext cx="492443" cy="56387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EBB8-9BAF-4CFF-8E27-2C414334A5C8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255D-E159-48F3-B2E3-22D8685F271F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62482B-D36C-498B-ACDA-F50EF3D45D14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D54FB-7496-4745-8F7D-F9D77898FC0F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989B-DAA1-4250-A227-5A8742DCD8C0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14D6-4B7D-442D-9926-8F28B0C668B2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5F8A1A-3EE5-4D77-AA6B-8443A0B4F68B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4954-3979-4ADD-8C64-C5B68A3D9C27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EBCC97-80E3-4D1A-9D81-1E6ABE296618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F446AA-F952-46AE-901A-AA672522B6D1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51D2C7-3EB1-42AF-B915-184869AD2668}" type="datetime1">
              <a:rPr lang="zh-TW" altLang="en-US" smtClean="0"/>
              <a:t>2016/1/30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搜尋郵件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點選搜尋列的「　」圖示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7467600" cy="4198475"/>
          </a:xfrm>
        </p:spPr>
      </p:pic>
      <p:sp>
        <p:nvSpPr>
          <p:cNvPr id="5" name="等腰三角形 4"/>
          <p:cNvSpPr/>
          <p:nvPr/>
        </p:nvSpPr>
        <p:spPr>
          <a:xfrm flipV="1">
            <a:off x="4788024" y="1052736"/>
            <a:ext cx="288032" cy="21602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788024" y="2060848"/>
            <a:ext cx="216024" cy="28803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輸入搜尋條件後，點選「　　」圖示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13222" r="37184" b="23320"/>
          <a:stretch/>
        </p:blipFill>
        <p:spPr>
          <a:xfrm>
            <a:off x="1238672" y="1556792"/>
            <a:ext cx="5904656" cy="4369445"/>
          </a:xfrm>
        </p:spPr>
      </p:pic>
      <p:pic>
        <p:nvPicPr>
          <p:cNvPr id="5" name="內容版面配置區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5" t="71454" r="78950" b="23886"/>
          <a:stretch/>
        </p:blipFill>
        <p:spPr>
          <a:xfrm>
            <a:off x="5292080" y="980806"/>
            <a:ext cx="864096" cy="432048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691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搜尋完成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7467600" cy="4198475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9021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自訂 5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44F2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60</Words>
  <Application>Microsoft Office PowerPoint</Application>
  <PresentationFormat>如螢幕大小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Calibri</vt:lpstr>
      <vt:lpstr>Century Schoolbook</vt:lpstr>
      <vt:lpstr>Wingdings</vt:lpstr>
      <vt:lpstr>Wingdings 2</vt:lpstr>
      <vt:lpstr>壁窗</vt:lpstr>
      <vt:lpstr>搜尋郵件</vt:lpstr>
      <vt:lpstr>點選搜尋列的「　」圖示</vt:lpstr>
      <vt:lpstr>輸入搜尋條件後，點選「　　」圖示</vt:lpstr>
      <vt:lpstr>搜尋完成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湘</cp:lastModifiedBy>
  <cp:revision>19</cp:revision>
  <dcterms:created xsi:type="dcterms:W3CDTF">2015-04-06T07:01:24Z</dcterms:created>
  <dcterms:modified xsi:type="dcterms:W3CDTF">2016-01-30T08:09:47Z</dcterms:modified>
</cp:coreProperties>
</file>