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5BD989-B85C-4531-BEA1-76C5A60F5A52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0057-1251-472D-94BD-503BC6CADAB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93AD-6A00-4ECA-AB65-1521F6003CD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A46DFA-5DF3-4320-9AEE-210DDD18817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9C6897-2F4E-4CE0-912F-F54F80A1DB3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481-B0E1-4888-B30C-2BA0BB5BFD2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5B4B-47AF-4D9E-A093-65A46EE3E15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D6D2A6-843C-4BA0-85B3-8AF88C3542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E645-7EF8-4C50-AEE0-E7CBD8E4272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703D6-A658-497A-A048-222A488F716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565B77-9F46-4746-8815-236AA34F3D4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CF1CE0-A5A1-4E86-BF06-5FDFFB8B798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刪除郵</a:t>
            </a:r>
            <a:r>
              <a:rPr lang="zh-TW" altLang="en-US" dirty="0"/>
              <a:t>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勾選要刪除的郵件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1691680" y="2564904"/>
            <a:ext cx="28803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733" y="2024904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點選垃圾桶圖示</a:t>
            </a:r>
            <a:endParaRPr lang="zh-TW" altLang="en-US" dirty="0"/>
          </a:p>
        </p:txBody>
      </p:sp>
      <p:pic>
        <p:nvPicPr>
          <p:cNvPr id="5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2987824" y="234888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63" y="2096912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078" y="1556792"/>
            <a:ext cx="7467600" cy="42005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刪除的郵件</a:t>
            </a:r>
            <a:r>
              <a:rPr lang="zh-TW" altLang="en-US" smtClean="0"/>
              <a:t>會在出現「垃圾桶」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560" y="4077072"/>
            <a:ext cx="100811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428665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82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刪除郵件</vt:lpstr>
      <vt:lpstr>勾選要刪除的郵件</vt:lpstr>
      <vt:lpstr>點選垃圾桶圖示</vt:lpstr>
      <vt:lpstr>刪除的郵件會在出現「垃圾桶」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21</cp:revision>
  <dcterms:created xsi:type="dcterms:W3CDTF">2015-04-06T07:01:24Z</dcterms:created>
  <dcterms:modified xsi:type="dcterms:W3CDTF">2016-01-30T08:09:07Z</dcterms:modified>
</cp:coreProperties>
</file>