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58" r:id="rId4"/>
    <p:sldId id="260" r:id="rId5"/>
    <p:sldId id="257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CD8E0A-0811-4EAF-949D-FB0421CFD535}" type="datetime1">
              <a:rPr lang="zh-TW" altLang="en-US" smtClean="0"/>
              <a:t>2016/1/30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6D32-2832-4CBE-947C-1F4B82E8FE05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2935-E40D-409B-93DD-99C7FD7DB9E4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8EFB64-92C4-441A-87BD-743E4FF9D8ED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230A13-7DDA-49C2-98D1-A18A0CA37D31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8263-D8A9-4321-B408-BED0CCABE60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6724-F058-4F7D-A48D-626B9F866463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98610A-11A5-4928-A150-297855761BDE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73A3-7442-4BF6-B8D3-E37C31B52CCD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17DC3D-1047-468F-A8F5-258A55F44EC2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06C858-9EC1-4958-B8C5-E98708C592C3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C899F6-2EE8-4A36-8519-5E2032CFDAF5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寄送有附件的電子郵件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點選「撰寫」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467600" cy="4198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3568" y="2708920"/>
            <a:ext cx="648072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87" y="2108038"/>
            <a:ext cx="500134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37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點選「附加文件」圖示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8" t="33117" r="1505" b="6168"/>
          <a:stretch/>
        </p:blipFill>
        <p:spPr>
          <a:xfrm>
            <a:off x="1851001" y="1916832"/>
            <a:ext cx="4679998" cy="4247992"/>
          </a:xfrm>
        </p:spPr>
      </p:pic>
      <p:sp>
        <p:nvSpPr>
          <p:cNvPr id="5" name="矩形 4"/>
          <p:cNvSpPr/>
          <p:nvPr/>
        </p:nvSpPr>
        <p:spPr>
          <a:xfrm>
            <a:off x="2915816" y="5804784"/>
            <a:ext cx="360040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77" y="4952832"/>
            <a:ext cx="701053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5179" r="14563" b="12182"/>
          <a:stretch/>
        </p:blipFill>
        <p:spPr>
          <a:xfrm>
            <a:off x="797762" y="1564583"/>
            <a:ext cx="6786476" cy="444891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選擇附加檔案後，點選「開啟」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77783" y="3933056"/>
            <a:ext cx="4320480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084168" y="5665467"/>
            <a:ext cx="792088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87" y="3011533"/>
            <a:ext cx="632195" cy="10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44" y="4585467"/>
            <a:ext cx="1080000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34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8" t="33803" r="1506" b="6168"/>
          <a:stretch/>
        </p:blipFill>
        <p:spPr>
          <a:xfrm>
            <a:off x="1766634" y="1489166"/>
            <a:ext cx="4969304" cy="445963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輸入收件者、主旨、內容後，點選「傳送」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66634" y="1799426"/>
            <a:ext cx="4969304" cy="335736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766634" y="5525733"/>
            <a:ext cx="792089" cy="42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10092"/>
            <a:ext cx="1080000" cy="10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4" y="5179060"/>
            <a:ext cx="1080000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93</Words>
  <Application>Microsoft Office PowerPoint</Application>
  <PresentationFormat>如螢幕大小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Calibri</vt:lpstr>
      <vt:lpstr>Century Schoolbook</vt:lpstr>
      <vt:lpstr>Wingdings</vt:lpstr>
      <vt:lpstr>Wingdings 2</vt:lpstr>
      <vt:lpstr>壁窗</vt:lpstr>
      <vt:lpstr>寄送有附件的電子郵件</vt:lpstr>
      <vt:lpstr>點選「撰寫」</vt:lpstr>
      <vt:lpstr>點選「附加文件」圖示</vt:lpstr>
      <vt:lpstr>選擇附加檔案後，點選「開啟」</vt:lpstr>
      <vt:lpstr>輸入收件者、主旨、內容後，點選「傳送」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21</cp:revision>
  <dcterms:created xsi:type="dcterms:W3CDTF">2015-04-06T07:01:24Z</dcterms:created>
  <dcterms:modified xsi:type="dcterms:W3CDTF">2016-01-30T07:38:40Z</dcterms:modified>
</cp:coreProperties>
</file>