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6" r:id="rId9"/>
    <p:sldId id="263" r:id="rId10"/>
    <p:sldId id="264" r:id="rId11"/>
    <p:sldId id="267" r:id="rId12"/>
    <p:sldId id="268" r:id="rId13"/>
    <p:sldId id="265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514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C3496C9-D59A-4C6A-9656-5B37B4825090}" type="datetime1">
              <a:rPr lang="zh-TW" altLang="en-US" smtClean="0"/>
              <a:t>2016/1/30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6387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BBD5-338B-4CAE-BA4B-129D56950596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DB914-2849-494C-90F2-373E90EF3E2B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D3E37D7-4101-4A7E-8113-7618BF586BEC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D176E15-E768-4745-8F6D-7F1EAE856A78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3926-F3B2-4162-BCFA-5C0555AF9C95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1D9A-42F0-4C82-A10C-4B66E66745C3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E64CC1D-4F4C-422A-A5CD-720F12155941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52C1-C794-4A05-9339-2BE69FB0BA72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3E28835-E5F6-4926-BF34-C5F3D04102FA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01DA03-733C-48FA-BBFE-CD40F246E64D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3918A0E-CDC5-4183-AB40-684611F81C7A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mtClean="0"/>
              <a:t>進行郵件</a:t>
            </a:r>
            <a:r>
              <a:rPr lang="zh-TW" altLang="en-US" dirty="0" smtClean="0"/>
              <a:t>分類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37394" r="30313" b="31791"/>
          <a:stretch/>
        </p:blipFill>
        <p:spPr>
          <a:xfrm>
            <a:off x="1763688" y="2458094"/>
            <a:ext cx="5195894" cy="22861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輸入標籤名稱後，點選「建立」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013883" y="3169143"/>
            <a:ext cx="1368152" cy="43204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123728" y="4113076"/>
            <a:ext cx="792088" cy="39604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09" y="2287683"/>
            <a:ext cx="632195" cy="10800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04" y="3969120"/>
            <a:ext cx="1080000" cy="1080000"/>
          </a:xfrm>
          <a:prstGeom prst="rect">
            <a:avLst/>
          </a:prstGeo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966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內容版面配置區 10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5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勾選要</a:t>
            </a:r>
            <a:r>
              <a:rPr lang="zh-TW" altLang="en-US" dirty="0"/>
              <a:t>分</a:t>
            </a:r>
            <a:r>
              <a:rPr lang="zh-TW" altLang="en-US" dirty="0" smtClean="0"/>
              <a:t>類的郵件後，點選「更多　」</a:t>
            </a:r>
            <a:endParaRPr lang="zh-TW" altLang="en-US" dirty="0"/>
          </a:p>
        </p:txBody>
      </p:sp>
      <p:sp>
        <p:nvSpPr>
          <p:cNvPr id="7" name="等腰三角形 6"/>
          <p:cNvSpPr/>
          <p:nvPr/>
        </p:nvSpPr>
        <p:spPr>
          <a:xfrm flipV="1">
            <a:off x="6732240" y="1052736"/>
            <a:ext cx="288032" cy="216024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619672" y="2636912"/>
            <a:ext cx="288032" cy="28803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737251" y="2329016"/>
            <a:ext cx="482821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77072"/>
            <a:ext cx="1080000" cy="108000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986" y="2204864"/>
            <a:ext cx="1080000" cy="1080000"/>
          </a:xfrm>
          <a:prstGeom prst="rect">
            <a:avLst/>
          </a:prstGeo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733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點選「篩選這類的郵件」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3" t="20082" r="37781" b="55388"/>
          <a:stretch/>
        </p:blipFill>
        <p:spPr>
          <a:xfrm>
            <a:off x="2843809" y="1988841"/>
            <a:ext cx="2664296" cy="2952328"/>
          </a:xfrm>
        </p:spPr>
      </p:pic>
      <p:sp>
        <p:nvSpPr>
          <p:cNvPr id="5" name="矩形 4"/>
          <p:cNvSpPr/>
          <p:nvPr/>
        </p:nvSpPr>
        <p:spPr>
          <a:xfrm>
            <a:off x="2707934" y="4005064"/>
            <a:ext cx="2889919" cy="57606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809" y="2893861"/>
            <a:ext cx="1080000" cy="1080000"/>
          </a:xfrm>
          <a:prstGeom prst="rect">
            <a:avLst/>
          </a:prstGeo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926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17785" r="42125" b="28990"/>
          <a:stretch/>
        </p:blipFill>
        <p:spPr>
          <a:xfrm>
            <a:off x="1433778" y="1778997"/>
            <a:ext cx="5619045" cy="388225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輸入寄</a:t>
            </a:r>
            <a:r>
              <a:rPr lang="zh-TW" altLang="en-US" dirty="0"/>
              <a:t>件</a:t>
            </a:r>
            <a:r>
              <a:rPr lang="zh-TW" altLang="en-US" dirty="0" smtClean="0"/>
              <a:t>者</a:t>
            </a:r>
            <a:r>
              <a:rPr lang="en-US" altLang="zh-TW" dirty="0" smtClean="0"/>
              <a:t>E-mail</a:t>
            </a:r>
            <a:r>
              <a:rPr lang="zh-TW" altLang="en-US" dirty="0" smtClean="0"/>
              <a:t>後，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點選「根據這個搜尋條件建立篩選器</a:t>
            </a:r>
            <a:r>
              <a:rPr lang="zh-TW" altLang="en-US" dirty="0"/>
              <a:t>」</a:t>
            </a:r>
          </a:p>
        </p:txBody>
      </p:sp>
      <p:sp>
        <p:nvSpPr>
          <p:cNvPr id="7" name="矩形 6"/>
          <p:cNvSpPr/>
          <p:nvPr/>
        </p:nvSpPr>
        <p:spPr>
          <a:xfrm>
            <a:off x="5005854" y="5218498"/>
            <a:ext cx="2035268" cy="43656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78" y="2252515"/>
            <a:ext cx="1080000" cy="1080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386332" y="2060848"/>
            <a:ext cx="2035268" cy="43656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800" y="4317139"/>
            <a:ext cx="1080000" cy="1080000"/>
          </a:xfrm>
          <a:prstGeom prst="rect">
            <a:avLst/>
          </a:prstGeo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4264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3" t="16653" r="42005" b="31896"/>
          <a:stretch/>
        </p:blipFill>
        <p:spPr>
          <a:xfrm>
            <a:off x="1382688" y="1772814"/>
            <a:ext cx="5616624" cy="374441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勾選「套用標籤」，選擇標籤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411760" y="3642924"/>
            <a:ext cx="2808312" cy="3641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382688" y="3068840"/>
            <a:ext cx="970595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9449"/>
            <a:ext cx="1322449" cy="1080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547" y="3176852"/>
            <a:ext cx="416779" cy="9000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381" y="3173400"/>
            <a:ext cx="416779" cy="900000"/>
          </a:xfrm>
          <a:prstGeom prst="rect">
            <a:avLst/>
          </a:prstGeo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3761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17785" r="42125" b="31791"/>
          <a:stretch/>
        </p:blipFill>
        <p:spPr>
          <a:xfrm>
            <a:off x="1491619" y="1988840"/>
            <a:ext cx="5481533" cy="36543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點選「建立篩選器」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309468" y="4995174"/>
            <a:ext cx="2375049" cy="30603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445139" y="5067132"/>
            <a:ext cx="817849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517" y="4527172"/>
            <a:ext cx="416779" cy="900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59" y="4503689"/>
            <a:ext cx="584213" cy="9000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97" y="4257192"/>
            <a:ext cx="416779" cy="9000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43" y="4205962"/>
            <a:ext cx="526829" cy="900000"/>
          </a:xfrm>
          <a:prstGeom prst="rect">
            <a:avLst/>
          </a:prstGeo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1700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39300"/>
            <a:ext cx="7467600" cy="4198475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完成標籤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3051752" y="2694522"/>
            <a:ext cx="728159" cy="282271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581" y="3738537"/>
            <a:ext cx="500135" cy="1080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673" y="3688559"/>
            <a:ext cx="1080000" cy="1080000"/>
          </a:xfrm>
          <a:prstGeom prst="rect">
            <a:avLst/>
          </a:prstGeo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2692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郵件自動分類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點選設定     圖示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7467600" cy="4198475"/>
          </a:xfrm>
        </p:spPr>
      </p:pic>
      <p:sp>
        <p:nvSpPr>
          <p:cNvPr id="5" name="矩形 4"/>
          <p:cNvSpPr/>
          <p:nvPr/>
        </p:nvSpPr>
        <p:spPr>
          <a:xfrm>
            <a:off x="7596336" y="2348880"/>
            <a:ext cx="360040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222" y="407215"/>
            <a:ext cx="500134" cy="1080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979079"/>
            <a:ext cx="419100" cy="361950"/>
          </a:xfrm>
          <a:prstGeom prst="rect">
            <a:avLst/>
          </a:prstGeom>
        </p:spPr>
      </p:pic>
      <p:sp>
        <p:nvSpPr>
          <p:cNvPr id="6" name="頁尾版面配置區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8691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選擇「設定收件匣」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507" y="1417638"/>
            <a:ext cx="701053" cy="1080000"/>
          </a:xfrm>
          <a:prstGeom prst="rect">
            <a:avLst/>
          </a:prstGeom>
        </p:spPr>
      </p:pic>
      <p:pic>
        <p:nvPicPr>
          <p:cNvPr id="6" name="內容版面配置區 5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536" y="1600200"/>
            <a:ext cx="3374928" cy="4873625"/>
          </a:xfrm>
        </p:spPr>
      </p:pic>
      <p:sp>
        <p:nvSpPr>
          <p:cNvPr id="5" name="矩形 4"/>
          <p:cNvSpPr/>
          <p:nvPr/>
        </p:nvSpPr>
        <p:spPr>
          <a:xfrm>
            <a:off x="2503536" y="4005064"/>
            <a:ext cx="3292600" cy="51714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7115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選擇分類後，點選「儲存」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4" t="20082" r="26577" b="14744"/>
          <a:stretch/>
        </p:blipFill>
        <p:spPr>
          <a:xfrm>
            <a:off x="1173297" y="1417638"/>
            <a:ext cx="6035405" cy="4680520"/>
          </a:xfrm>
        </p:spPr>
      </p:pic>
      <p:sp>
        <p:nvSpPr>
          <p:cNvPr id="5" name="矩形 4"/>
          <p:cNvSpPr/>
          <p:nvPr/>
        </p:nvSpPr>
        <p:spPr>
          <a:xfrm>
            <a:off x="1475656" y="2272606"/>
            <a:ext cx="1800200" cy="302860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604" y="548680"/>
            <a:ext cx="632195" cy="1080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6" y="5018158"/>
            <a:ext cx="1080000" cy="108000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510365" y="5407459"/>
            <a:ext cx="973403" cy="39780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750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完成分類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5"/>
          </a:xfrm>
        </p:spPr>
      </p:pic>
      <p:sp>
        <p:nvSpPr>
          <p:cNvPr id="5" name="矩形 4"/>
          <p:cNvSpPr/>
          <p:nvPr/>
        </p:nvSpPr>
        <p:spPr>
          <a:xfrm>
            <a:off x="1619672" y="2564904"/>
            <a:ext cx="4464496" cy="43204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44" y="1812088"/>
            <a:ext cx="1080000" cy="1080000"/>
          </a:xfrm>
          <a:prstGeom prst="rect">
            <a:avLst/>
          </a:prstGeo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6790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建</a:t>
            </a:r>
            <a:r>
              <a:rPr lang="zh-TW" altLang="en-US" dirty="0"/>
              <a:t>立</a:t>
            </a:r>
            <a:r>
              <a:rPr lang="zh-TW" altLang="en-US" dirty="0" smtClean="0"/>
              <a:t>分類標籤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832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點選「更多　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5"/>
          </a:xfrm>
        </p:spPr>
      </p:pic>
      <p:sp>
        <p:nvSpPr>
          <p:cNvPr id="5" name="矩形 4"/>
          <p:cNvSpPr/>
          <p:nvPr/>
        </p:nvSpPr>
        <p:spPr>
          <a:xfrm>
            <a:off x="683568" y="3356992"/>
            <a:ext cx="792088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等腰三角形 5"/>
          <p:cNvSpPr/>
          <p:nvPr/>
        </p:nvSpPr>
        <p:spPr>
          <a:xfrm flipV="1">
            <a:off x="4860032" y="1052736"/>
            <a:ext cx="288032" cy="216024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587185"/>
            <a:ext cx="500134" cy="1080000"/>
          </a:xfrm>
          <a:prstGeom prst="rect">
            <a:avLst/>
          </a:prstGeo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745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點選「建立新標籤」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5"/>
          </a:xfrm>
        </p:spPr>
      </p:pic>
      <p:sp>
        <p:nvSpPr>
          <p:cNvPr id="5" name="矩形 4"/>
          <p:cNvSpPr/>
          <p:nvPr/>
        </p:nvSpPr>
        <p:spPr>
          <a:xfrm>
            <a:off x="611829" y="4581128"/>
            <a:ext cx="792088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717152"/>
            <a:ext cx="701053" cy="1080000"/>
          </a:xfrm>
          <a:prstGeom prst="rect">
            <a:avLst/>
          </a:prstGeo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6290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自訂 5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44F2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201</TotalTime>
  <Words>266</Words>
  <Application>Microsoft Office PowerPoint</Application>
  <PresentationFormat>如螢幕大小 (4:3)</PresentationFormat>
  <Paragraphs>32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2" baseType="lpstr">
      <vt:lpstr>新細明體</vt:lpstr>
      <vt:lpstr>Calibri</vt:lpstr>
      <vt:lpstr>Century Schoolbook</vt:lpstr>
      <vt:lpstr>Wingdings</vt:lpstr>
      <vt:lpstr>Wingdings 2</vt:lpstr>
      <vt:lpstr>壁窗</vt:lpstr>
      <vt:lpstr>進行郵件分類</vt:lpstr>
      <vt:lpstr>郵件自動分類</vt:lpstr>
      <vt:lpstr>點選設定     圖示</vt:lpstr>
      <vt:lpstr>選擇「設定收件匣」</vt:lpstr>
      <vt:lpstr>選擇分類後，點選「儲存」</vt:lpstr>
      <vt:lpstr>完成分類</vt:lpstr>
      <vt:lpstr>建立分類標籤</vt:lpstr>
      <vt:lpstr>點選「更多　」</vt:lpstr>
      <vt:lpstr>點選「建立新標籤」</vt:lpstr>
      <vt:lpstr>輸入標籤名稱後，點選「建立」</vt:lpstr>
      <vt:lpstr>勾選要分類的郵件後，點選「更多　」</vt:lpstr>
      <vt:lpstr>點選「篩選這類的郵件」</vt:lpstr>
      <vt:lpstr>輸入寄件者E-mail後， 點選「根據這個搜尋條件建立篩選器」</vt:lpstr>
      <vt:lpstr>勾選「套用標籤」，選擇標籤</vt:lpstr>
      <vt:lpstr>點選「建立篩選器」</vt:lpstr>
      <vt:lpstr>完成標籤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湘</cp:lastModifiedBy>
  <cp:revision>32</cp:revision>
  <dcterms:created xsi:type="dcterms:W3CDTF">2015-04-06T07:01:24Z</dcterms:created>
  <dcterms:modified xsi:type="dcterms:W3CDTF">2016-01-30T08:07:49Z</dcterms:modified>
</cp:coreProperties>
</file>