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0D3FBA-51E8-4F44-8280-79A134287B96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3333-2E86-4DBF-AC8B-5E62C1AF26B4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C537-D9C2-4FEF-9037-C4D44A703E59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AE073A-C7FF-455D-8BC7-35590DA8038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E3DFB8-B580-43EF-968D-54826FF3092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1004-C6BA-4678-A022-B5002A7F551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E48A-9E69-4345-830D-9CAA99D17880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2E853A-404A-4E9A-A5C4-020CD62D2BD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03C5-10CE-4172-94A8-34FAD46487E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412D9-59CC-4C2D-83DC-45209C01DC4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97F8F-658F-46C9-8F8E-80AD2AB18FF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E301A3-4232-4DF9-93F0-27156131426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回覆郵件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　」圖示</a:t>
            </a:r>
            <a:endParaRPr lang="zh-TW" altLang="en-US" dirty="0"/>
          </a:p>
        </p:txBody>
      </p:sp>
      <p:sp>
        <p:nvSpPr>
          <p:cNvPr id="5" name="等腰三角形 4"/>
          <p:cNvSpPr/>
          <p:nvPr/>
        </p:nvSpPr>
        <p:spPr>
          <a:xfrm flipV="1">
            <a:off x="4082988" y="1052736"/>
            <a:ext cx="216024" cy="216024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300192" y="2962931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515" y="2276872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4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選擇「回覆」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92080" y="3140848"/>
            <a:ext cx="1080120" cy="21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238" y="2600848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輸入回覆訊息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33092" y="4290664"/>
            <a:ext cx="4511116" cy="866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484" y="3722999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41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點選「傳送」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07704" y="5153190"/>
            <a:ext cx="576064" cy="2200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73190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70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回覆郵件</vt:lpstr>
      <vt:lpstr>點選「　」圖示</vt:lpstr>
      <vt:lpstr>選擇「回覆」</vt:lpstr>
      <vt:lpstr>輸入回覆訊息</vt:lpstr>
      <vt:lpstr>點選「傳送」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19</cp:revision>
  <dcterms:created xsi:type="dcterms:W3CDTF">2015-04-06T07:01:24Z</dcterms:created>
  <dcterms:modified xsi:type="dcterms:W3CDTF">2016-01-30T08:05:43Z</dcterms:modified>
</cp:coreProperties>
</file>