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B93E3"/>
    <a:srgbClr val="3988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8F56ED-087C-46B2-883C-8107488B5270}" type="datetimeFigureOut">
              <a:rPr lang="zh-TW" altLang="en-US" smtClean="0"/>
              <a:pPr/>
              <a:t>2016/1/30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443F1B-F5A2-4C90-956D-AC02DAF646C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85146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2285984" y="928670"/>
            <a:ext cx="6172200" cy="1894362"/>
          </a:xfrm>
        </p:spPr>
        <p:txBody>
          <a:bodyPr>
            <a:normAutofit/>
          </a:bodyPr>
          <a:lstStyle>
            <a:lvl1pPr>
              <a:defRPr sz="4000" b="1"/>
            </a:lvl1pPr>
          </a:lstStyle>
          <a:p>
            <a:r>
              <a:rPr kumimoji="0" lang="zh-TW" altLang="en-US" dirty="0" smtClean="0"/>
              <a:t>按一下以編輯母片標題樣式</a:t>
            </a:r>
            <a:endParaRPr kumimoji="0" lang="en-US" dirty="0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2285984" y="2857496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dirty="0" smtClean="0"/>
              <a:t>按一下以編輯母片副標題樣式</a:t>
            </a:r>
            <a:endParaRPr kumimoji="0" lang="en-US" dirty="0"/>
          </a:p>
        </p:txBody>
      </p:sp>
      <p:sp>
        <p:nvSpPr>
          <p:cNvPr id="28" name="日期版面配置區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D660034E-7864-482E-BFAE-9061DACD01F3}" type="datetime1">
              <a:rPr lang="zh-TW" altLang="en-US" smtClean="0"/>
              <a:t>2016/1/30</a:t>
            </a:fld>
            <a:endParaRPr lang="zh-TW" altLang="en-US" dirty="0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90694" y="4195094"/>
            <a:ext cx="3630749" cy="384048"/>
          </a:xfrm>
        </p:spPr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  <p:sp>
        <p:nvSpPr>
          <p:cNvPr id="22" name="直線接點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1" name="橢圓 20"/>
          <p:cNvSpPr/>
          <p:nvPr/>
        </p:nvSpPr>
        <p:spPr bwMode="auto">
          <a:xfrm>
            <a:off x="214282" y="142852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357290" y="121442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橢圓 23"/>
          <p:cNvSpPr/>
          <p:nvPr/>
        </p:nvSpPr>
        <p:spPr bwMode="auto">
          <a:xfrm>
            <a:off x="1000100" y="1714488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橢圓 25"/>
          <p:cNvSpPr/>
          <p:nvPr/>
        </p:nvSpPr>
        <p:spPr bwMode="auto">
          <a:xfrm>
            <a:off x="1500166" y="200024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橢圓 24"/>
          <p:cNvSpPr/>
          <p:nvPr/>
        </p:nvSpPr>
        <p:spPr>
          <a:xfrm>
            <a:off x="1857356" y="57148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pic>
        <p:nvPicPr>
          <p:cNvPr id="32" name="圖片 31" descr="Blue-Robot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857884" y="4214818"/>
            <a:ext cx="2828193" cy="2544360"/>
          </a:xfrm>
          <a:prstGeom prst="rect">
            <a:avLst/>
          </a:prstGeom>
        </p:spPr>
      </p:pic>
      <p:pic>
        <p:nvPicPr>
          <p:cNvPr id="33" name="圖片 32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6047970"/>
            <a:ext cx="2071670" cy="810030"/>
          </a:xfrm>
          <a:prstGeom prst="rect">
            <a:avLst/>
          </a:prstGeom>
        </p:spPr>
      </p:pic>
      <p:pic>
        <p:nvPicPr>
          <p:cNvPr id="34" name="圖片 33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000232" y="6047970"/>
            <a:ext cx="2071670" cy="810030"/>
          </a:xfrm>
          <a:prstGeom prst="rect">
            <a:avLst/>
          </a:prstGeom>
        </p:spPr>
      </p:pic>
      <p:pic>
        <p:nvPicPr>
          <p:cNvPr id="35" name="圖片 34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000496" y="6047970"/>
            <a:ext cx="2071670" cy="810030"/>
          </a:xfrm>
          <a:prstGeom prst="rect">
            <a:avLst/>
          </a:prstGeom>
        </p:spPr>
      </p:pic>
      <p:pic>
        <p:nvPicPr>
          <p:cNvPr id="36" name="圖片 35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928926" y="0"/>
            <a:ext cx="2071670" cy="810030"/>
          </a:xfrm>
          <a:prstGeom prst="rect">
            <a:avLst/>
          </a:prstGeom>
        </p:spPr>
      </p:pic>
      <p:pic>
        <p:nvPicPr>
          <p:cNvPr id="37" name="圖片 36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929190" y="0"/>
            <a:ext cx="2071670" cy="810030"/>
          </a:xfrm>
          <a:prstGeom prst="rect">
            <a:avLst/>
          </a:prstGeom>
        </p:spPr>
      </p:pic>
      <p:pic>
        <p:nvPicPr>
          <p:cNvPr id="38" name="圖片 37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929454" y="0"/>
            <a:ext cx="2071670" cy="810030"/>
          </a:xfrm>
          <a:prstGeom prst="rect">
            <a:avLst/>
          </a:prstGeom>
        </p:spPr>
      </p:pic>
      <p:sp>
        <p:nvSpPr>
          <p:cNvPr id="29" name="文字方塊 28"/>
          <p:cNvSpPr txBox="1"/>
          <p:nvPr userDrawn="1"/>
        </p:nvSpPr>
        <p:spPr>
          <a:xfrm>
            <a:off x="0" y="0"/>
            <a:ext cx="492443" cy="563872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2000" dirty="0" smtClean="0"/>
              <a:t>（宜蘭縣版學生資訊課程教材）</a:t>
            </a:r>
            <a:r>
              <a:rPr lang="en-US" altLang="zh-TW" sz="2000" dirty="0" smtClean="0"/>
              <a:t>Chrome OS </a:t>
            </a:r>
            <a:r>
              <a:rPr lang="zh-TW" altLang="en-US" sz="2000" dirty="0" smtClean="0"/>
              <a:t>版本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B4B37-A115-45E8-8A0E-43CB16733ACF}" type="datetime1">
              <a:rPr lang="zh-TW" altLang="en-US" smtClean="0"/>
              <a:t>2016/1/30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FA732-530C-4D71-8A10-86487F581C36}" type="datetime1">
              <a:rPr lang="zh-TW" altLang="en-US" smtClean="0"/>
              <a:t>2016/1/30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 cap="none" baseline="0"/>
            </a:lvl1pPr>
          </a:lstStyle>
          <a:p>
            <a:r>
              <a:rPr kumimoji="0" lang="zh-TW" altLang="en-US" dirty="0" smtClean="0"/>
              <a:t>按一下以編輯母片標題樣式</a:t>
            </a:r>
            <a:endParaRPr kumimoji="0" lang="en-US" dirty="0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zh-TW" altLang="en-US" dirty="0" smtClean="0"/>
              <a:t>按一下以編輯母片文字樣式</a:t>
            </a:r>
          </a:p>
          <a:p>
            <a:pPr lvl="1" eaLnBrk="1" latinLnBrk="0" hangingPunct="1"/>
            <a:r>
              <a:rPr lang="zh-TW" altLang="en-US" dirty="0" smtClean="0"/>
              <a:t>第二層</a:t>
            </a:r>
          </a:p>
          <a:p>
            <a:pPr lvl="2" eaLnBrk="1" latinLnBrk="0" hangingPunct="1"/>
            <a:r>
              <a:rPr lang="zh-TW" altLang="en-US" dirty="0" smtClean="0"/>
              <a:t>第三層</a:t>
            </a:r>
          </a:p>
          <a:p>
            <a:pPr lvl="3" eaLnBrk="1" latinLnBrk="0" hangingPunct="1"/>
            <a:r>
              <a:rPr lang="zh-TW" altLang="en-US" dirty="0" smtClean="0"/>
              <a:t>第四層</a:t>
            </a:r>
          </a:p>
          <a:p>
            <a:pPr lvl="4" eaLnBrk="1" latinLnBrk="0" hangingPunct="1"/>
            <a:r>
              <a:rPr lang="zh-TW" altLang="en-US" dirty="0" smtClean="0"/>
              <a:t>第五層</a:t>
            </a:r>
            <a:endParaRPr kumimoji="0" lang="en-US" dirty="0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AACF687-B442-4082-A89A-A3518F0EAFB0}" type="datetime1">
              <a:rPr lang="zh-TW" altLang="en-US" smtClean="0"/>
              <a:t>2016/1/30</a:t>
            </a:fld>
            <a:endParaRPr lang="zh-TW" altLang="en-US"/>
          </a:p>
        </p:txBody>
      </p:sp>
      <p:sp>
        <p:nvSpPr>
          <p:cNvPr id="10" name="頁尾版面配置區 9"/>
          <p:cNvSpPr>
            <a:spLocks noGrp="1"/>
          </p:cNvSpPr>
          <p:nvPr>
            <p:ph type="ftr" sz="quarter" idx="16"/>
          </p:nvPr>
        </p:nvSpPr>
        <p:spPr>
          <a:xfrm>
            <a:off x="142844" y="6492240"/>
            <a:ext cx="4786346" cy="365760"/>
          </a:xfrm>
        </p:spPr>
        <p:txBody>
          <a:bodyPr rtlCol="0"/>
          <a:lstStyle>
            <a:lvl1pPr>
              <a:defRPr sz="1600"/>
            </a:lvl1pPr>
          </a:lstStyle>
          <a:p>
            <a:r>
              <a:rPr lang="zh-TW" altLang="en-US" dirty="0" smtClean="0"/>
              <a:t>（宜蘭縣版學生資訊課程教材）</a:t>
            </a:r>
            <a:r>
              <a:rPr lang="en-US" altLang="zh-TW" dirty="0" smtClean="0"/>
              <a:t>Chrome OS </a:t>
            </a:r>
            <a:r>
              <a:rPr lang="zh-TW" altLang="en-US" dirty="0" smtClean="0"/>
              <a:t>版本</a:t>
            </a:r>
            <a:endParaRPr lang="zh-TW" altLang="en-US" dirty="0"/>
          </a:p>
        </p:txBody>
      </p:sp>
      <p:pic>
        <p:nvPicPr>
          <p:cNvPr id="11" name="圖片 10" descr="winbug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8104713">
            <a:off x="105832" y="70208"/>
            <a:ext cx="978412" cy="906662"/>
          </a:xfrm>
          <a:prstGeom prst="rect">
            <a:avLst/>
          </a:prstGeom>
        </p:spPr>
      </p:pic>
      <p:sp>
        <p:nvSpPr>
          <p:cNvPr id="3" name="矩形 2"/>
          <p:cNvSpPr/>
          <p:nvPr userDrawn="1"/>
        </p:nvSpPr>
        <p:spPr>
          <a:xfrm>
            <a:off x="8272178" y="5805264"/>
            <a:ext cx="40427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89218737-88BB-47C6-91B1-F008DADC8C38}" type="slidenum">
              <a:rPr lang="zh-TW" altLang="en-US" sz="1600" smtClean="0">
                <a:solidFill>
                  <a:schemeClr val="bg1"/>
                </a:solidFill>
              </a:rPr>
              <a:pPr/>
              <a:t>‹#›</a:t>
            </a:fld>
            <a:endParaRPr lang="zh-TW" altLang="en-US" sz="1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449ADEA5-9D3C-421E-99FD-3E03E3C0D467}" type="datetime1">
              <a:rPr lang="zh-TW" altLang="en-US" smtClean="0"/>
              <a:t>2016/1/30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9" name="矩形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直線接點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直線接點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矩形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橢圓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橢圓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橢圓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橢圓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直線接點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61F8A-6F44-4EE6-926A-9492DBA692F6}" type="datetime1">
              <a:rPr lang="zh-TW" altLang="en-US" smtClean="0"/>
              <a:t>2016/1/30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FC1A1-95C4-4734-BA52-FEE6E2DE2FB8}" type="datetime1">
              <a:rPr lang="zh-TW" altLang="en-US" smtClean="0"/>
              <a:t>2016/1/30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2" name="文字版面配置區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4" name="文字版面配置區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701C07A-D43C-4175-B7E3-214FDD792BCF}" type="datetime1">
              <a:rPr lang="zh-TW" altLang="en-US" smtClean="0"/>
              <a:t>2016/1/30</a:t>
            </a:fld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E584D-1BCA-48E1-B7B6-76F3D638629F}" type="datetime1">
              <a:rPr lang="zh-TW" altLang="en-US" smtClean="0"/>
              <a:t>2016/1/30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橢圓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內容版面配置區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1" name="日期版面配置區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A53F417-6AFE-498E-AE18-A4AFB5769D0A}" type="datetime1">
              <a:rPr lang="zh-TW" altLang="en-US" smtClean="0"/>
              <a:t>2016/1/30</a:t>
            </a:fld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3" name="頁尾版面配置區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橢圓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線接點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直線接點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日期版面配置區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835C17C-E43F-4964-9513-426F8B62FB98}" type="datetime1">
              <a:rPr lang="zh-TW" altLang="en-US" smtClean="0"/>
              <a:t>2016/1/30</a:t>
            </a:fld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1" name="頁尾版面配置區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3E01E588-3058-4EC3-9B12-46969393CB6F}" type="datetime1">
              <a:rPr lang="zh-TW" altLang="en-US" smtClean="0"/>
              <a:t>2016/1/30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橢圓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/>
              <a:t>閱讀郵件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點選要閱讀的郵件</a:t>
            </a:r>
            <a:endParaRPr lang="zh-TW" altLang="en-US" dirty="0"/>
          </a:p>
        </p:txBody>
      </p:sp>
      <p:pic>
        <p:nvPicPr>
          <p:cNvPr id="6" name="內容版面配置區 5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1628800"/>
            <a:ext cx="7467600" cy="4198475"/>
          </a:xfrm>
        </p:spPr>
      </p:pic>
      <p:sp>
        <p:nvSpPr>
          <p:cNvPr id="7" name="矩形 6"/>
          <p:cNvSpPr/>
          <p:nvPr/>
        </p:nvSpPr>
        <p:spPr>
          <a:xfrm>
            <a:off x="2843808" y="3645024"/>
            <a:ext cx="1728192" cy="216024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8" name="圖片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024" y="2707119"/>
            <a:ext cx="500134" cy="1080000"/>
          </a:xfrm>
          <a:prstGeom prst="rect">
            <a:avLst/>
          </a:prstGeom>
        </p:spPr>
      </p:pic>
      <p:sp>
        <p:nvSpPr>
          <p:cNvPr id="3" name="頁尾版面配置區 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顯示郵件內容</a:t>
            </a:r>
            <a:endParaRPr lang="zh-TW" altLang="en-US" dirty="0"/>
          </a:p>
        </p:txBody>
      </p:sp>
      <p:pic>
        <p:nvPicPr>
          <p:cNvPr id="6" name="內容版面配置區 5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1628800"/>
            <a:ext cx="7467600" cy="4198475"/>
          </a:xfrm>
        </p:spPr>
      </p:pic>
      <p:pic>
        <p:nvPicPr>
          <p:cNvPr id="8" name="圖片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2" y="2132856"/>
            <a:ext cx="701053" cy="1080000"/>
          </a:xfrm>
          <a:prstGeom prst="rect">
            <a:avLst/>
          </a:prstGeom>
        </p:spPr>
      </p:pic>
      <p:sp>
        <p:nvSpPr>
          <p:cNvPr id="3" name="頁尾版面配置區 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186917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壁窗">
  <a:themeElements>
    <a:clrScheme name="自訂 5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44F2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壁窗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壁窗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69</TotalTime>
  <Words>43</Words>
  <Application>Microsoft Office PowerPoint</Application>
  <PresentationFormat>如螢幕大小 (4:3)</PresentationFormat>
  <Paragraphs>6</Paragraphs>
  <Slides>3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3</vt:i4>
      </vt:variant>
    </vt:vector>
  </HeadingPairs>
  <TitlesOfParts>
    <vt:vector size="9" baseType="lpstr">
      <vt:lpstr>新細明體</vt:lpstr>
      <vt:lpstr>Calibri</vt:lpstr>
      <vt:lpstr>Century Schoolbook</vt:lpstr>
      <vt:lpstr>Wingdings</vt:lpstr>
      <vt:lpstr>Wingdings 2</vt:lpstr>
      <vt:lpstr>壁窗</vt:lpstr>
      <vt:lpstr>閱讀郵件</vt:lpstr>
      <vt:lpstr>點選要閱讀的郵件</vt:lpstr>
      <vt:lpstr>顯示郵件內容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1007</dc:creator>
  <cp:lastModifiedBy>湘</cp:lastModifiedBy>
  <cp:revision>19</cp:revision>
  <dcterms:created xsi:type="dcterms:W3CDTF">2015-04-06T07:01:24Z</dcterms:created>
  <dcterms:modified xsi:type="dcterms:W3CDTF">2016-01-30T08:07:18Z</dcterms:modified>
</cp:coreProperties>
</file>