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59B3B0-7D89-46A2-AEB4-30D23F53A592}" type="datetime1">
              <a:rPr lang="zh-TW" altLang="en-US" smtClean="0"/>
              <a:t>2016/2/4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00882-A502-47B4-B71A-481BA5F8615E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E063-CBA1-4A17-B5B9-F33CF4293940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44C439-E3A1-4EC8-BA77-FBB9E08585A8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72B4BED-D084-4F11-A316-976F73102743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014D-4707-42C3-B539-EE7C889DE2F2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A117-20B0-4441-BF35-17589EAD8C71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F8A8E3-BDD4-40F1-ABBD-19B3A7F9D1DB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1241F-4B95-46C8-BD54-356C83602282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AF3225-6EA7-426F-B655-6D26FC31F5A8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79DBF2-DEC4-46B8-B16D-49A70932112B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ACEAFC-DCBE-4095-9C8C-4E3FDF2A9CDD}" type="datetime1">
              <a:rPr lang="zh-TW" altLang="en-US" smtClean="0"/>
              <a:t>2016/2/4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&#29802;&#40599;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電子郵件地址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完整電子郵件地址</a:t>
            </a: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28650" y="2226469"/>
            <a:ext cx="7886700" cy="765455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altLang="zh-TW" sz="4500" dirty="0"/>
              <a:t>a</a:t>
            </a:r>
            <a:r>
              <a:rPr lang="en-US" altLang="zh-TW" sz="4500" dirty="0" smtClean="0"/>
              <a:t>bc123 @ gmail.com</a:t>
            </a:r>
            <a:endParaRPr lang="zh-TW" altLang="en-US" sz="4500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1871912" y="2903381"/>
            <a:ext cx="190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 flipV="1">
            <a:off x="3985205" y="2903381"/>
            <a:ext cx="459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4633174" y="2903381"/>
            <a:ext cx="262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H="1">
            <a:off x="2839790" y="2897746"/>
            <a:ext cx="9659" cy="73409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1620323" y="3619766"/>
            <a:ext cx="1674252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100" dirty="0"/>
              <a:t>使用者名稱</a:t>
            </a:r>
          </a:p>
        </p:txBody>
      </p:sp>
      <p:cxnSp>
        <p:nvCxnSpPr>
          <p:cNvPr id="10" name="直線接點 9"/>
          <p:cNvCxnSpPr/>
          <p:nvPr/>
        </p:nvCxnSpPr>
        <p:spPr>
          <a:xfrm flipH="1">
            <a:off x="4201732" y="2882452"/>
            <a:ext cx="9659" cy="73409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3473271" y="3616548"/>
            <a:ext cx="1466579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100" dirty="0"/>
              <a:t>老鼠符號</a:t>
            </a:r>
            <a:endParaRPr lang="en-US" altLang="zh-TW" sz="2100" dirty="0"/>
          </a:p>
          <a:p>
            <a:pPr algn="ctr"/>
            <a:r>
              <a:rPr lang="zh-TW" altLang="en-US" sz="2100" dirty="0"/>
              <a:t>念做</a:t>
            </a:r>
            <a:r>
              <a:rPr lang="en-US" altLang="zh-TW" sz="2100" dirty="0"/>
              <a:t>at</a:t>
            </a:r>
            <a:endParaRPr lang="zh-TW" altLang="en-US" sz="2100" dirty="0"/>
          </a:p>
        </p:txBody>
      </p:sp>
      <p:cxnSp>
        <p:nvCxnSpPr>
          <p:cNvPr id="12" name="直線接點 11"/>
          <p:cNvCxnSpPr/>
          <p:nvPr/>
        </p:nvCxnSpPr>
        <p:spPr>
          <a:xfrm flipH="1">
            <a:off x="6064339" y="2903381"/>
            <a:ext cx="9659" cy="73409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5118546" y="3616548"/>
            <a:ext cx="2058206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100" dirty="0"/>
              <a:t>電子信箱所屬的郵件伺服器名稱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651491" y="4873070"/>
            <a:ext cx="7886700" cy="765455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</a:pPr>
            <a:r>
              <a:rPr lang="en-US" altLang="zh-TW" sz="4500" dirty="0"/>
              <a:t>a</a:t>
            </a:r>
            <a:r>
              <a:rPr lang="en-US" altLang="zh-TW" sz="4500" dirty="0" smtClean="0"/>
              <a:t>bc123 </a:t>
            </a:r>
            <a:r>
              <a:rPr lang="en-US" altLang="zh-TW" sz="4500" smtClean="0"/>
              <a:t>@ </a:t>
            </a:r>
            <a:r>
              <a:rPr lang="en-US" altLang="zh-TW" sz="4500" smtClean="0"/>
              <a:t>smail.ilc.edu.tw</a:t>
            </a:r>
            <a:endParaRPr lang="zh-TW" alt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注意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電子郵件地址不會出現</a:t>
            </a:r>
            <a:r>
              <a:rPr lang="zh-TW" altLang="en-US" dirty="0" smtClean="0">
                <a:solidFill>
                  <a:srgbClr val="FF0000"/>
                </a:solidFill>
              </a:rPr>
              <a:t>中文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例如：</a:t>
            </a:r>
            <a:r>
              <a:rPr lang="zh-TW" altLang="en-US" dirty="0" smtClean="0">
                <a:hlinkClick r:id="rId2"/>
              </a:rPr>
              <a:t>瑪麗</a:t>
            </a:r>
            <a:r>
              <a:rPr lang="en-US" altLang="zh-TW" dirty="0" smtClean="0">
                <a:hlinkClick r:id="rId2"/>
              </a:rPr>
              <a:t>@gmail.com</a:t>
            </a:r>
            <a:r>
              <a:rPr lang="zh-TW" altLang="en-US" dirty="0" smtClean="0"/>
              <a:t>：不正確的電子郵件地址</a:t>
            </a:r>
            <a:endParaRPr lang="en-US" altLang="zh-TW" dirty="0" smtClean="0"/>
          </a:p>
          <a:p>
            <a:r>
              <a:rPr lang="zh-TW" altLang="en-US" dirty="0" smtClean="0"/>
              <a:t>電子郵件地址</a:t>
            </a:r>
            <a:r>
              <a:rPr lang="zh-TW" altLang="en-US" dirty="0" smtClean="0">
                <a:solidFill>
                  <a:srgbClr val="FF0000"/>
                </a:solidFill>
              </a:rPr>
              <a:t>大小寫</a:t>
            </a:r>
            <a:r>
              <a:rPr lang="zh-TW" altLang="en-US" dirty="0" smtClean="0"/>
              <a:t>需要進行區分。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例如：</a:t>
            </a:r>
            <a:r>
              <a:rPr lang="en-US" altLang="zh-TW" dirty="0" smtClean="0"/>
              <a:t>HA@bbmail.com</a:t>
            </a:r>
            <a:r>
              <a:rPr lang="zh-TW" altLang="en-US" dirty="0" smtClean="0"/>
              <a:t>與</a:t>
            </a:r>
            <a:r>
              <a:rPr lang="en-US" altLang="zh-TW" dirty="0" smtClean="0"/>
              <a:t>ha@BBmail.com</a:t>
            </a:r>
            <a:r>
              <a:rPr lang="zh-TW" altLang="en-US" dirty="0" smtClean="0"/>
              <a:t>並不相同。</a:t>
            </a:r>
            <a:endParaRPr lang="en-US" altLang="zh-TW" dirty="0" smtClean="0"/>
          </a:p>
          <a:p>
            <a:pPr marL="365760" lvl="1" indent="0">
              <a:buNone/>
            </a:pPr>
            <a:endParaRPr lang="en-US" altLang="zh-TW" dirty="0" smtClean="0"/>
          </a:p>
          <a:p>
            <a:pPr marL="365760" lvl="1" indent="0">
              <a:buNone/>
            </a:pPr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42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90</Words>
  <Application>Microsoft Office PowerPoint</Application>
  <PresentationFormat>如螢幕大小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Calibri</vt:lpstr>
      <vt:lpstr>Century Schoolbook</vt:lpstr>
      <vt:lpstr>Wingdings</vt:lpstr>
      <vt:lpstr>Wingdings 2</vt:lpstr>
      <vt:lpstr>壁窗</vt:lpstr>
      <vt:lpstr>電子郵件地址</vt:lpstr>
      <vt:lpstr>完整電子郵件地址</vt:lpstr>
      <vt:lpstr>注意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21</cp:revision>
  <dcterms:created xsi:type="dcterms:W3CDTF">2015-04-06T07:01:24Z</dcterms:created>
  <dcterms:modified xsi:type="dcterms:W3CDTF">2016-02-04T00:04:43Z</dcterms:modified>
</cp:coreProperties>
</file>