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59C48D-8EBD-4547-ADF0-F8AE77AFCE20}" type="datetime1">
              <a:rPr lang="zh-TW" altLang="en-US" smtClean="0"/>
              <a:t>2016/1/30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D000-FCBD-4ED5-B52E-2301B0E658E4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4DD19-D084-4248-B672-49C79BCF3B4E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74B0AA8-F4AC-4108-AB3B-DAFF64E5B60C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C8250C-C2B2-4531-AA9A-6475A83546E9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7AD0-A48D-44A5-9FE8-27A534A0AF9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6D38-17F1-4726-9A49-CE769EA4417C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AD811A-3680-4763-A89F-71A13B514305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8527-05C5-4402-9BC6-9DE63CC203D0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0D3CAD5-C560-45E7-84E4-82EE18FD9142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AFEACA-9514-4320-A290-D88A22667EB7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6D9A63-F5AC-4670-81B4-5AB0B90BB6D2}" type="datetime1">
              <a:rPr lang="zh-TW" altLang="en-US" smtClean="0"/>
              <a:t>2016/1/30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4%BA%94%E6%9C%88%E5%A4%A9#/media/File:X06Taiwan_20061105-36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下載圖</a:t>
            </a:r>
            <a:r>
              <a:rPr lang="zh-TW" altLang="en-US" dirty="0"/>
              <a:t>片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在要下載的圖片上點滑鼠右鍵</a:t>
            </a:r>
            <a:r>
              <a:rPr lang="zh-TW" altLang="en-US" dirty="0"/>
              <a:t>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6156176" y="2564904"/>
            <a:ext cx="1768624" cy="136815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68980"/>
            <a:ext cx="500134" cy="1080000"/>
          </a:xfrm>
          <a:prstGeom prst="rect">
            <a:avLst/>
          </a:prstGeom>
        </p:spPr>
      </p:pic>
      <p:sp>
        <p:nvSpPr>
          <p:cNvPr id="11" name="頁尾版面配置區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5" t="31663" r="30313" b="50000"/>
          <a:stretch/>
        </p:blipFill>
        <p:spPr>
          <a:xfrm rot="20903630">
            <a:off x="4741676" y="2836461"/>
            <a:ext cx="792088" cy="1008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點選「另存影像為</a:t>
            </a:r>
            <a:r>
              <a:rPr lang="en-US" altLang="zh-TW" dirty="0" smtClean="0"/>
              <a:t>(V)…</a:t>
            </a:r>
            <a:r>
              <a:rPr lang="zh-TW" altLang="en-US" dirty="0" smtClean="0"/>
              <a:t>」。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4932040" y="4437112"/>
            <a:ext cx="1768624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465124"/>
            <a:ext cx="701053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選擇存放位置後，點選「儲存」。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1691680" y="2204864"/>
            <a:ext cx="1224136" cy="93610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796136" y="5085184"/>
            <a:ext cx="648072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90" y="1706161"/>
            <a:ext cx="632195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36" y="4091126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1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下載完成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5" name="矩形 4"/>
          <p:cNvSpPr/>
          <p:nvPr/>
        </p:nvSpPr>
        <p:spPr>
          <a:xfrm>
            <a:off x="588820" y="5229200"/>
            <a:ext cx="1224136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56" y="4183801"/>
            <a:ext cx="1080000" cy="1080000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46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圖片版權說明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1" y="1991501"/>
            <a:ext cx="7467600" cy="3926876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24128" y="5373216"/>
            <a:ext cx="1800200" cy="21602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83568" y="5373216"/>
            <a:ext cx="1368152" cy="22928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70465" y="5923537"/>
            <a:ext cx="8183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/>
              <a:t>圖片出處：</a:t>
            </a:r>
            <a:r>
              <a:rPr lang="en-US" altLang="zh-TW" sz="1100" dirty="0">
                <a:hlinkClick r:id="rId3"/>
              </a:rPr>
              <a:t>https://zh.wikipedia.org/wiki/%E4%BA%94%E6%9C%88%E5%A4%A9#/</a:t>
            </a:r>
            <a:r>
              <a:rPr lang="en-US" altLang="zh-TW" sz="1100" dirty="0" smtClean="0">
                <a:hlinkClick r:id="rId3"/>
              </a:rPr>
              <a:t>media/File:X06Taiwan_20061105-36.jpg</a:t>
            </a:r>
            <a:endParaRPr lang="en-US" altLang="zh-TW" sz="1100" dirty="0" smtClean="0"/>
          </a:p>
          <a:p>
            <a:r>
              <a:rPr lang="zh-TW" altLang="en-US" sz="1100" dirty="0" smtClean="0"/>
              <a:t>作者：</a:t>
            </a:r>
            <a:r>
              <a:rPr lang="en-US" altLang="zh-TW" sz="1100" dirty="0" smtClean="0"/>
              <a:t>Rico Shen</a:t>
            </a:r>
            <a:endParaRPr lang="zh-TW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6240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118</Words>
  <Application>Microsoft Office PowerPoint</Application>
  <PresentationFormat>如螢幕大小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壁窗</vt:lpstr>
      <vt:lpstr>下載圖片</vt:lpstr>
      <vt:lpstr>在要下載的圖片上點滑鼠右鍵。</vt:lpstr>
      <vt:lpstr>點選「另存影像為(V)…」。</vt:lpstr>
      <vt:lpstr>選擇存放位置後，點選「儲存」。</vt:lpstr>
      <vt:lpstr>下載完成</vt:lpstr>
      <vt:lpstr>圖片版權說明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Justina</cp:lastModifiedBy>
  <cp:revision>20</cp:revision>
  <dcterms:created xsi:type="dcterms:W3CDTF">2015-04-06T07:01:24Z</dcterms:created>
  <dcterms:modified xsi:type="dcterms:W3CDTF">2016-01-30T13:13:15Z</dcterms:modified>
</cp:coreProperties>
</file>