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7D0A5A-9B34-46E0-959F-5044A38AADF5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3E91-51C0-41AA-84B3-751D8874F675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E9AA-227E-45EC-A02B-7A222579CF2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B332F-1B0A-4758-AFB8-BD8B28D2AD72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234D06-3BC5-48B2-844A-01F79DB8134C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6C67-4096-4D47-8FAB-EF7F8F086E55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5DC-FAD9-4831-9E65-2DD64BBA1F9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D57D8D-29B1-419E-B6E3-44AC3A66AB2E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05CD-AC3D-4DB8-BA54-8D09F85164D8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2BBD7D-F85A-48C8-9A15-42D4E7D59800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030318-7230-4980-8506-019E1013381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E7032A-2057-44C6-90AC-EC20BF48C87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查詢瀏覽歷史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73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6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點選「</a:t>
            </a:r>
            <a:r>
              <a:rPr lang="zh-TW" altLang="en-US" sz="2400" b="1" dirty="0">
                <a:solidFill>
                  <a:schemeClr val="tx1"/>
                </a:solidFill>
              </a:rPr>
              <a:t>≡</a:t>
            </a:r>
            <a:r>
              <a:rPr lang="zh-TW" altLang="en-US" sz="2400" dirty="0" smtClean="0">
                <a:solidFill>
                  <a:schemeClr val="tx1"/>
                </a:solidFill>
              </a:rPr>
              <a:t>」圖示，選擇</a:t>
            </a:r>
            <a:r>
              <a:rPr lang="zh-TW" altLang="en-US" sz="2400" dirty="0" smtClean="0">
                <a:solidFill>
                  <a:schemeClr val="tx1"/>
                </a:solidFill>
              </a:rPr>
              <a:t>「記錄」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7833592" y="1772816"/>
            <a:ext cx="266800" cy="2160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11265" y="2019939"/>
            <a:ext cx="2643064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1"/>
                </a:solidFill>
              </a:rPr>
              <a:t>新增分頁</a:t>
            </a:r>
            <a:r>
              <a:rPr lang="en-US" altLang="zh-TW" sz="1600" dirty="0" smtClean="0">
                <a:solidFill>
                  <a:schemeClr val="tx1"/>
                </a:solidFill>
              </a:rPr>
              <a:t>(T)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新增視窗</a:t>
            </a:r>
            <a:r>
              <a:rPr lang="en-US" altLang="zh-TW" sz="1600" dirty="0" smtClean="0">
                <a:solidFill>
                  <a:schemeClr val="tx1"/>
                </a:solidFill>
              </a:rPr>
              <a:t>(N)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新增無痕式視窗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(I)________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記錄 </a:t>
            </a:r>
            <a:r>
              <a:rPr lang="en-US" altLang="zh-TW" sz="1600" smtClean="0">
                <a:solidFill>
                  <a:schemeClr val="tx1"/>
                </a:solidFill>
              </a:rPr>
              <a:t>(H)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下載</a:t>
            </a:r>
            <a:r>
              <a:rPr lang="en-US" altLang="zh-TW" sz="1600" dirty="0" smtClean="0">
                <a:solidFill>
                  <a:schemeClr val="tx1"/>
                </a:solidFill>
              </a:rPr>
              <a:t>(D)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書籤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(B)_________________</a:t>
            </a:r>
          </a:p>
          <a:p>
            <a:r>
              <a:rPr lang="zh-TW" altLang="en-US" sz="1600" u="sng" dirty="0" smtClean="0">
                <a:solidFill>
                  <a:schemeClr val="tx1"/>
                </a:solidFill>
              </a:rPr>
              <a:t>縮放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–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100%</a:t>
            </a:r>
            <a:r>
              <a:rPr lang="zh-TW" altLang="en-US" sz="1600" u="sng" dirty="0" smtClean="0">
                <a:solidFill>
                  <a:schemeClr val="tx1"/>
                </a:solidFill>
              </a:rPr>
              <a:t>　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+______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列印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尋找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更多工具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-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-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3370" y="2792003"/>
            <a:ext cx="2643064" cy="12130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u="sng" dirty="0" smtClean="0">
                <a:solidFill>
                  <a:schemeClr val="tx1"/>
                </a:solidFill>
              </a:rPr>
              <a:t>紀錄</a:t>
            </a:r>
            <a:r>
              <a:rPr lang="en-US" altLang="zh-TW" sz="1600" u="sng" dirty="0" smtClean="0">
                <a:solidFill>
                  <a:schemeClr val="tx1"/>
                </a:solidFill>
              </a:rPr>
              <a:t>(H)_________________</a:t>
            </a:r>
          </a:p>
          <a:p>
            <a:r>
              <a:rPr lang="zh-TW" altLang="en-US" sz="1600" dirty="0" smtClean="0">
                <a:solidFill>
                  <a:schemeClr val="tx1"/>
                </a:solidFill>
              </a:rPr>
              <a:t>最近關閉的分頁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.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8892" y="2762921"/>
            <a:ext cx="2710267" cy="3060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43368" y="2837233"/>
            <a:ext cx="892527" cy="3716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26" y="1810025"/>
            <a:ext cx="1080000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顯示瀏覽歷史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144</Words>
  <Application>Microsoft Office PowerPoint</Application>
  <PresentationFormat>如螢幕大小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查詢瀏覽歷史</vt:lpstr>
      <vt:lpstr>點選左下方「開始」，打開選單</vt:lpstr>
      <vt:lpstr>點選「所有應用程式」</vt:lpstr>
      <vt:lpstr>點選「Chrome」圖示</vt:lpstr>
      <vt:lpstr>點選「≡」圖示，選擇「記錄」</vt:lpstr>
      <vt:lpstr>顯示瀏覽歷史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20</cp:revision>
  <dcterms:created xsi:type="dcterms:W3CDTF">2015-04-06T07:01:24Z</dcterms:created>
  <dcterms:modified xsi:type="dcterms:W3CDTF">2016-02-02T09:37:30Z</dcterms:modified>
</cp:coreProperties>
</file>