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62" r:id="rId6"/>
    <p:sldId id="257" r:id="rId7"/>
    <p:sldId id="258" r:id="rId8"/>
    <p:sldId id="263" r:id="rId9"/>
    <p:sldId id="264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24" autoAdjust="0"/>
  </p:normalViewPr>
  <p:slideViewPr>
    <p:cSldViewPr>
      <p:cViewPr varScale="1">
        <p:scale>
          <a:sx n="74" d="100"/>
          <a:sy n="74" d="100"/>
        </p:scale>
        <p:origin x="10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2016/2/2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63F9D42-313A-4C24-8D4F-CAA0A3EC5B8E}" type="datetime1">
              <a:rPr lang="zh-TW" altLang="en-US" smtClean="0"/>
              <a:t>2016/2/2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798B-7EE1-485B-8319-A7459162CD24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C231-CBD7-456C-8468-474B6E12CBF2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0C5A1D8-C864-45E0-88BF-D186D8C30A62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483BBCF-EC7D-4AB4-9CB8-94BB91B9111D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6274-C0B7-4F2B-8D8A-157BDC285A3A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C4E1-AAB7-4CF9-A214-DC3427A4E31B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278FFC-1BDC-4ACD-8240-25EC5D3B8C6A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98D-1FAC-4FD8-AD7C-8B621C7DC2D7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A57825E-353D-4F1F-838A-C595ED18D3B1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5FEC192-61B1-48A7-A567-A8ED11310902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9E54027-38FE-479F-8341-0AB823F1BCBF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調整文字顯示比例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點選左下方「開始」，打開選單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618186" y="5499279"/>
            <a:ext cx="334850" cy="3734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" y="4371970"/>
            <a:ext cx="500134" cy="108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3136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918" y="2639572"/>
            <a:ext cx="701053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48064" y="4027337"/>
            <a:ext cx="553791" cy="55379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741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556792"/>
            <a:ext cx="632195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39752" y="2564904"/>
            <a:ext cx="720080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78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>
                <a:solidFill>
                  <a:schemeClr val="tx1"/>
                </a:solidFill>
              </a:rPr>
              <a:t>點選「</a:t>
            </a:r>
            <a:r>
              <a:rPr lang="zh-TW" altLang="en-US" sz="2400" b="1" dirty="0">
                <a:solidFill>
                  <a:schemeClr val="tx1"/>
                </a:solidFill>
              </a:rPr>
              <a:t>≡</a:t>
            </a:r>
            <a:r>
              <a:rPr lang="zh-TW" altLang="en-US" sz="2400" dirty="0" smtClean="0">
                <a:solidFill>
                  <a:schemeClr val="tx1"/>
                </a:solidFill>
              </a:rPr>
              <a:t>」圖示，選擇「</a:t>
            </a:r>
            <a:r>
              <a:rPr lang="en-US" altLang="zh-TW" sz="2400" dirty="0" smtClean="0">
                <a:solidFill>
                  <a:schemeClr val="tx1"/>
                </a:solidFill>
              </a:rPr>
              <a:t>+</a:t>
            </a:r>
            <a:r>
              <a:rPr lang="zh-TW" altLang="en-US" sz="2400" dirty="0" smtClean="0">
                <a:solidFill>
                  <a:schemeClr val="tx1"/>
                </a:solidFill>
              </a:rPr>
              <a:t>」可放大比例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5"/>
          </a:xfrm>
        </p:spPr>
      </p:pic>
      <p:sp>
        <p:nvSpPr>
          <p:cNvPr id="5" name="矩形 4"/>
          <p:cNvSpPr/>
          <p:nvPr/>
        </p:nvSpPr>
        <p:spPr>
          <a:xfrm>
            <a:off x="7833592" y="1772816"/>
            <a:ext cx="266800" cy="21602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411265" y="2019938"/>
            <a:ext cx="2643064" cy="32812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 smtClean="0">
                <a:solidFill>
                  <a:schemeClr val="tx1"/>
                </a:solidFill>
              </a:rPr>
              <a:t>新增分頁</a:t>
            </a:r>
            <a:r>
              <a:rPr lang="en-US" altLang="zh-TW" sz="1600" dirty="0" smtClean="0">
                <a:solidFill>
                  <a:schemeClr val="tx1"/>
                </a:solidFill>
              </a:rPr>
              <a:t>(T)</a:t>
            </a: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新增視窗</a:t>
            </a:r>
            <a:r>
              <a:rPr lang="en-US" altLang="zh-TW" sz="1600" dirty="0" smtClean="0">
                <a:solidFill>
                  <a:schemeClr val="tx1"/>
                </a:solidFill>
              </a:rPr>
              <a:t>(N)</a:t>
            </a:r>
          </a:p>
          <a:p>
            <a:r>
              <a:rPr lang="zh-TW" altLang="en-US" sz="1600" u="sng" dirty="0" smtClean="0">
                <a:solidFill>
                  <a:schemeClr val="tx1"/>
                </a:solidFill>
              </a:rPr>
              <a:t>新增無痕式視窗</a:t>
            </a:r>
            <a:r>
              <a:rPr lang="en-US" altLang="zh-TW" sz="1600" u="sng" dirty="0" smtClean="0">
                <a:solidFill>
                  <a:schemeClr val="tx1"/>
                </a:solidFill>
              </a:rPr>
              <a:t>(I)________</a:t>
            </a: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歷史記錄和最近開啟的分頁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下載</a:t>
            </a:r>
            <a:r>
              <a:rPr lang="en-US" altLang="zh-TW" sz="1600" dirty="0" smtClean="0">
                <a:solidFill>
                  <a:schemeClr val="tx1"/>
                </a:solidFill>
              </a:rPr>
              <a:t>(D)</a:t>
            </a:r>
          </a:p>
          <a:p>
            <a:r>
              <a:rPr lang="zh-TW" altLang="en-US" sz="1600" u="sng" dirty="0" smtClean="0">
                <a:solidFill>
                  <a:schemeClr val="tx1"/>
                </a:solidFill>
              </a:rPr>
              <a:t>書籤</a:t>
            </a:r>
            <a:r>
              <a:rPr lang="en-US" altLang="zh-TW" sz="1600" u="sng" dirty="0" smtClean="0">
                <a:solidFill>
                  <a:schemeClr val="tx1"/>
                </a:solidFill>
              </a:rPr>
              <a:t>(B)_________________</a:t>
            </a:r>
          </a:p>
          <a:p>
            <a:r>
              <a:rPr lang="zh-TW" altLang="en-US" sz="1600" u="sng" dirty="0" smtClean="0">
                <a:solidFill>
                  <a:schemeClr val="tx1"/>
                </a:solidFill>
              </a:rPr>
              <a:t>縮放　</a:t>
            </a:r>
            <a:r>
              <a:rPr lang="en-US" altLang="zh-TW" sz="1600" u="sng" dirty="0" smtClean="0">
                <a:solidFill>
                  <a:schemeClr val="tx1"/>
                </a:solidFill>
              </a:rPr>
              <a:t>–</a:t>
            </a:r>
            <a:r>
              <a:rPr lang="zh-TW" altLang="en-US" sz="1600" u="sng" dirty="0" smtClean="0">
                <a:solidFill>
                  <a:schemeClr val="tx1"/>
                </a:solidFill>
              </a:rPr>
              <a:t>　</a:t>
            </a:r>
            <a:r>
              <a:rPr lang="en-US" altLang="zh-TW" sz="1600" u="sng" dirty="0" smtClean="0">
                <a:solidFill>
                  <a:schemeClr val="tx1"/>
                </a:solidFill>
              </a:rPr>
              <a:t>100%</a:t>
            </a:r>
            <a:r>
              <a:rPr lang="zh-TW" altLang="en-US" sz="1600" u="sng" dirty="0" smtClean="0">
                <a:solidFill>
                  <a:schemeClr val="tx1"/>
                </a:solidFill>
              </a:rPr>
              <a:t>　</a:t>
            </a:r>
            <a:r>
              <a:rPr lang="en-US" altLang="zh-TW" sz="1600" u="sng" dirty="0" smtClean="0">
                <a:solidFill>
                  <a:schemeClr val="tx1"/>
                </a:solidFill>
              </a:rPr>
              <a:t>+______</a:t>
            </a: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列印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尋找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更多工具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編輯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設定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說明和關</a:t>
            </a:r>
            <a:r>
              <a:rPr lang="zh-TW" altLang="en-US" sz="1600" dirty="0">
                <a:solidFill>
                  <a:schemeClr val="tx1"/>
                </a:solidFill>
              </a:rPr>
              <a:t>於</a:t>
            </a:r>
            <a:endParaRPr lang="en-US" altLang="zh-TW" sz="1600" dirty="0" smtClean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48264" y="3429000"/>
            <a:ext cx="432048" cy="43905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926" y="1810025"/>
            <a:ext cx="1080000" cy="1080000"/>
          </a:xfrm>
          <a:prstGeom prst="rect">
            <a:avLst/>
          </a:prstGeom>
        </p:spPr>
      </p:pic>
      <p:sp>
        <p:nvSpPr>
          <p:cNvPr id="11" name="頁尾版面配置區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240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150%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467600" cy="4198475"/>
          </a:xfrm>
        </p:spPr>
      </p:pic>
      <p:sp>
        <p:nvSpPr>
          <p:cNvPr id="5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>
                <a:solidFill>
                  <a:schemeClr val="tx1"/>
                </a:solidFill>
              </a:rPr>
              <a:t>選擇</a:t>
            </a:r>
            <a:r>
              <a:rPr lang="zh-TW" altLang="en-US" sz="3200" dirty="0" smtClean="0">
                <a:solidFill>
                  <a:schemeClr val="tx1"/>
                </a:solidFill>
              </a:rPr>
              <a:t>「</a:t>
            </a:r>
            <a:r>
              <a:rPr lang="en-US" altLang="zh-TW" sz="3200" dirty="0" smtClean="0">
                <a:solidFill>
                  <a:schemeClr val="tx1"/>
                </a:solidFill>
              </a:rPr>
              <a:t>-</a:t>
            </a:r>
            <a:r>
              <a:rPr lang="zh-TW" altLang="en-US" sz="3200" dirty="0" smtClean="0">
                <a:solidFill>
                  <a:schemeClr val="tx1"/>
                </a:solidFill>
              </a:rPr>
              <a:t>」可縮</a:t>
            </a:r>
            <a:r>
              <a:rPr lang="zh-TW" altLang="en-US" sz="3200" dirty="0">
                <a:solidFill>
                  <a:schemeClr val="tx1"/>
                </a:solidFill>
              </a:rPr>
              <a:t>小</a:t>
            </a:r>
            <a:r>
              <a:rPr lang="zh-TW" altLang="en-US" sz="3200" dirty="0" smtClean="0">
                <a:solidFill>
                  <a:schemeClr val="tx1"/>
                </a:solidFill>
              </a:rPr>
              <a:t>比例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833592" y="1772816"/>
            <a:ext cx="266800" cy="21602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411265" y="2019938"/>
            <a:ext cx="2643064" cy="32812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 smtClean="0">
                <a:solidFill>
                  <a:schemeClr val="tx1"/>
                </a:solidFill>
              </a:rPr>
              <a:t>新增分頁</a:t>
            </a:r>
            <a:r>
              <a:rPr lang="en-US" altLang="zh-TW" sz="1600" dirty="0" smtClean="0">
                <a:solidFill>
                  <a:schemeClr val="tx1"/>
                </a:solidFill>
              </a:rPr>
              <a:t>(T)</a:t>
            </a: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新增視窗</a:t>
            </a:r>
            <a:r>
              <a:rPr lang="en-US" altLang="zh-TW" sz="1600" dirty="0" smtClean="0">
                <a:solidFill>
                  <a:schemeClr val="tx1"/>
                </a:solidFill>
              </a:rPr>
              <a:t>(N)</a:t>
            </a:r>
          </a:p>
          <a:p>
            <a:r>
              <a:rPr lang="zh-TW" altLang="en-US" sz="1600" u="sng" dirty="0" smtClean="0">
                <a:solidFill>
                  <a:schemeClr val="tx1"/>
                </a:solidFill>
              </a:rPr>
              <a:t>新增無痕式視窗</a:t>
            </a:r>
            <a:r>
              <a:rPr lang="en-US" altLang="zh-TW" sz="1600" u="sng" dirty="0" smtClean="0">
                <a:solidFill>
                  <a:schemeClr val="tx1"/>
                </a:solidFill>
              </a:rPr>
              <a:t>(I)________</a:t>
            </a: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歷史記錄和最近開啟的分頁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下載</a:t>
            </a:r>
            <a:r>
              <a:rPr lang="en-US" altLang="zh-TW" sz="1600" dirty="0" smtClean="0">
                <a:solidFill>
                  <a:schemeClr val="tx1"/>
                </a:solidFill>
              </a:rPr>
              <a:t>(D)</a:t>
            </a:r>
          </a:p>
          <a:p>
            <a:r>
              <a:rPr lang="zh-TW" altLang="en-US" sz="1600" u="sng" dirty="0" smtClean="0">
                <a:solidFill>
                  <a:schemeClr val="tx1"/>
                </a:solidFill>
              </a:rPr>
              <a:t>書籤</a:t>
            </a:r>
            <a:r>
              <a:rPr lang="en-US" altLang="zh-TW" sz="1600" u="sng" dirty="0" smtClean="0">
                <a:solidFill>
                  <a:schemeClr val="tx1"/>
                </a:solidFill>
              </a:rPr>
              <a:t>(B)_________________</a:t>
            </a:r>
          </a:p>
          <a:p>
            <a:r>
              <a:rPr lang="zh-TW" altLang="en-US" sz="1600" u="sng" dirty="0" smtClean="0">
                <a:solidFill>
                  <a:schemeClr val="tx1"/>
                </a:solidFill>
              </a:rPr>
              <a:t>縮放　</a:t>
            </a:r>
            <a:r>
              <a:rPr lang="en-US" altLang="zh-TW" sz="1600" u="sng" dirty="0" smtClean="0">
                <a:solidFill>
                  <a:schemeClr val="tx1"/>
                </a:solidFill>
              </a:rPr>
              <a:t>–</a:t>
            </a:r>
            <a:r>
              <a:rPr lang="zh-TW" altLang="en-US" sz="1600" u="sng" dirty="0" smtClean="0">
                <a:solidFill>
                  <a:schemeClr val="tx1"/>
                </a:solidFill>
              </a:rPr>
              <a:t>　</a:t>
            </a:r>
            <a:r>
              <a:rPr lang="en-US" altLang="zh-TW" sz="1600" u="sng" dirty="0" smtClean="0">
                <a:solidFill>
                  <a:schemeClr val="tx1"/>
                </a:solidFill>
              </a:rPr>
              <a:t>100%</a:t>
            </a:r>
            <a:r>
              <a:rPr lang="zh-TW" altLang="en-US" sz="1600" u="sng" dirty="0" smtClean="0">
                <a:solidFill>
                  <a:schemeClr val="tx1"/>
                </a:solidFill>
              </a:rPr>
              <a:t>　</a:t>
            </a:r>
            <a:r>
              <a:rPr lang="en-US" altLang="zh-TW" sz="1600" u="sng" dirty="0" smtClean="0">
                <a:solidFill>
                  <a:schemeClr val="tx1"/>
                </a:solidFill>
              </a:rPr>
              <a:t>+______</a:t>
            </a: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列印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尋找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更多工具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編輯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設定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說明和關</a:t>
            </a:r>
            <a:r>
              <a:rPr lang="zh-TW" altLang="en-US" sz="1600" dirty="0">
                <a:solidFill>
                  <a:schemeClr val="tx1"/>
                </a:solidFill>
              </a:rPr>
              <a:t>於</a:t>
            </a:r>
            <a:endParaRPr lang="en-US" altLang="zh-TW" sz="1600" dirty="0" smtClean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40152" y="3441047"/>
            <a:ext cx="432048" cy="43905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375" y="2276872"/>
            <a:ext cx="1080000" cy="108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69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67</a:t>
            </a:r>
            <a:r>
              <a:rPr lang="en-US" altLang="zh-TW" dirty="0"/>
              <a:t>%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92" y="1556792"/>
            <a:ext cx="7467600" cy="4198475"/>
          </a:xfrm>
        </p:spPr>
      </p:pic>
      <p:sp>
        <p:nvSpPr>
          <p:cNvPr id="5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58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文字顯示快速鍵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文字放大：                 </a:t>
            </a:r>
            <a:r>
              <a:rPr lang="en-US" altLang="zh-TW" dirty="0" smtClean="0"/>
              <a:t>+                 </a:t>
            </a:r>
            <a:r>
              <a:rPr lang="zh-TW" altLang="en-US" dirty="0" smtClean="0"/>
              <a:t>（</a:t>
            </a:r>
            <a:r>
              <a:rPr lang="en-US" altLang="zh-TW" dirty="0" smtClean="0"/>
              <a:t>Ctrl </a:t>
            </a:r>
            <a:r>
              <a:rPr lang="en-US" altLang="zh-TW" dirty="0" smtClean="0"/>
              <a:t>+</a:t>
            </a:r>
            <a:r>
              <a:rPr lang="zh-TW" altLang="en-US" dirty="0" smtClean="0"/>
              <a:t>）</a:t>
            </a:r>
            <a:r>
              <a:rPr lang="en-US" altLang="zh-TW" dirty="0" smtClean="0"/>
              <a:t>  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/>
              <a:t>文字縮小：                  </a:t>
            </a:r>
            <a:r>
              <a:rPr lang="en-US" altLang="zh-TW" dirty="0" smtClean="0"/>
              <a:t>+   </a:t>
            </a:r>
            <a:r>
              <a:rPr lang="zh-TW" altLang="en-US" dirty="0" smtClean="0"/>
              <a:t>   </a:t>
            </a:r>
            <a:r>
              <a:rPr lang="en-US" altLang="zh-TW" dirty="0" smtClean="0"/>
              <a:t>	    </a:t>
            </a:r>
            <a:r>
              <a:rPr lang="zh-TW" altLang="en-US" dirty="0" smtClean="0"/>
              <a:t>（</a:t>
            </a:r>
            <a:r>
              <a:rPr lang="en-US" altLang="zh-TW" smtClean="0"/>
              <a:t>Ctrl </a:t>
            </a:r>
            <a:r>
              <a:rPr lang="en-US" altLang="zh-TW" smtClean="0"/>
              <a:t>-</a:t>
            </a:r>
            <a:r>
              <a:rPr lang="zh-TW" altLang="en-US" smtClean="0"/>
              <a:t>）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775" y="1569904"/>
            <a:ext cx="1016000" cy="50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605624"/>
            <a:ext cx="1016000" cy="50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775" y="2420888"/>
            <a:ext cx="1016000" cy="508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87" y="2420888"/>
            <a:ext cx="1016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0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</TotalTime>
  <Words>235</Words>
  <Application>Microsoft Office PowerPoint</Application>
  <PresentationFormat>如螢幕大小 (4:3)</PresentationFormat>
  <Paragraphs>47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新細明體</vt:lpstr>
      <vt:lpstr>Calibri</vt:lpstr>
      <vt:lpstr>Century Schoolbook</vt:lpstr>
      <vt:lpstr>Wingdings</vt:lpstr>
      <vt:lpstr>Wingdings 2</vt:lpstr>
      <vt:lpstr>壁窗</vt:lpstr>
      <vt:lpstr>調整文字顯示比例</vt:lpstr>
      <vt:lpstr>點選左下方「開始」，打開選單</vt:lpstr>
      <vt:lpstr>點選「所有應用程式」</vt:lpstr>
      <vt:lpstr>點選「Chrome」圖示</vt:lpstr>
      <vt:lpstr>點選「≡」圖示，選擇「+」可放大比例</vt:lpstr>
      <vt:lpstr>150%</vt:lpstr>
      <vt:lpstr>選擇「-」可縮小比例</vt:lpstr>
      <vt:lpstr>67%</vt:lpstr>
      <vt:lpstr>文字顯示快速鍵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23</cp:revision>
  <dcterms:created xsi:type="dcterms:W3CDTF">2015-04-06T07:01:24Z</dcterms:created>
  <dcterms:modified xsi:type="dcterms:W3CDTF">2016-02-02T09:39:19Z</dcterms:modified>
</cp:coreProperties>
</file>