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07FE3A-B0CD-493B-B49D-C8644D080107}" type="datetime1">
              <a:rPr lang="zh-TW" altLang="en-US" smtClean="0"/>
              <a:t>2015/12/7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98A-9A79-4A31-B811-73132BD2CBCD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A18-56FD-4066-BCAA-C742CE3007A5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70F6A4-B0ED-4C71-B9A0-9AA74923FBBA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A508A5B-41EB-4602-9783-97AA7012F8E0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9496-9745-4F88-8137-3D8C6E9F919E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F0E9-FC31-4602-BD94-2A36E6767957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37B4BA-8CD4-49BF-A0F3-18ECFB734C8C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9C78-C904-4846-B443-6D8971904C4C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42184B-88B8-4F91-88D4-CECB6F0F28BF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988319-17EB-46F9-82E9-59A7EBA31B2D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06B116-8FED-4DD7-9735-7CF3DF3D66C7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設定首</a:t>
            </a:r>
            <a:r>
              <a:rPr lang="zh-TW" altLang="en-US" dirty="0"/>
              <a:t>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重新開啟「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」，點選「首頁」圖示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1043609" y="1700808"/>
            <a:ext cx="28803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7149">
            <a:off x="163387" y="2185022"/>
            <a:ext cx="1279383" cy="9689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54" y="2031537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000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</a:t>
            </a:r>
            <a:r>
              <a:rPr lang="zh-TW" altLang="en-US" dirty="0"/>
              <a:t>完成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6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08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23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660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點選「</a:t>
            </a:r>
            <a:r>
              <a:rPr lang="zh-TW" altLang="en-US" sz="2400" b="1" dirty="0">
                <a:solidFill>
                  <a:schemeClr val="tx1"/>
                </a:solidFill>
              </a:rPr>
              <a:t>≡</a:t>
            </a:r>
            <a:r>
              <a:rPr lang="zh-TW" altLang="en-US" sz="2400" dirty="0" smtClean="0">
                <a:solidFill>
                  <a:schemeClr val="tx1"/>
                </a:solidFill>
              </a:rPr>
              <a:t>」圖示，選擇</a:t>
            </a:r>
            <a:r>
              <a:rPr lang="zh-TW" altLang="en-US" sz="2400" dirty="0" smtClean="0">
                <a:solidFill>
                  <a:schemeClr val="tx1"/>
                </a:solidFill>
              </a:rPr>
              <a:t>「設定」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7833592" y="1772816"/>
            <a:ext cx="266800" cy="2160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11265" y="2019938"/>
            <a:ext cx="2643064" cy="3281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</a:rPr>
              <a:t>新增分頁</a:t>
            </a:r>
            <a:r>
              <a:rPr lang="en-US" altLang="zh-TW" sz="1600" dirty="0" smtClean="0">
                <a:solidFill>
                  <a:schemeClr val="tx1"/>
                </a:solidFill>
              </a:rPr>
              <a:t>(T)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新增視窗</a:t>
            </a:r>
            <a:r>
              <a:rPr lang="en-US" altLang="zh-TW" sz="1600" dirty="0" smtClean="0">
                <a:solidFill>
                  <a:schemeClr val="tx1"/>
                </a:solidFill>
              </a:rPr>
              <a:t>(N)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新增無痕式視窗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(I)________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歷史記錄和最近開啟的分頁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下載</a:t>
            </a:r>
            <a:r>
              <a:rPr lang="en-US" altLang="zh-TW" sz="1600" dirty="0" smtClean="0">
                <a:solidFill>
                  <a:schemeClr val="tx1"/>
                </a:solidFill>
              </a:rPr>
              <a:t>(D)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書籤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(B)_________________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縮放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–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100%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+______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列印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尋找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更多工具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編輯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設定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說明和關</a:t>
            </a:r>
            <a:r>
              <a:rPr lang="zh-TW" altLang="en-US" sz="1600" dirty="0">
                <a:solidFill>
                  <a:schemeClr val="tx1"/>
                </a:solidFill>
              </a:rPr>
              <a:t>於</a:t>
            </a:r>
            <a:endParaRPr lang="en-US" altLang="zh-TW" sz="1600" dirty="0" smtClean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44062" y="4725144"/>
            <a:ext cx="2710267" cy="3060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26" y="1810025"/>
            <a:ext cx="1080000" cy="108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885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勾選「顯示</a:t>
            </a:r>
            <a:r>
              <a:rPr lang="en-US" altLang="zh-TW" dirty="0" smtClean="0"/>
              <a:t>[</a:t>
            </a:r>
            <a:r>
              <a:rPr lang="zh-TW" altLang="en-US" dirty="0" smtClean="0"/>
              <a:t>首頁</a:t>
            </a:r>
            <a:r>
              <a:rPr lang="en-US" altLang="zh-TW" dirty="0" smtClean="0"/>
              <a:t>]</a:t>
            </a:r>
            <a:r>
              <a:rPr lang="zh-TW" altLang="en-US" dirty="0" smtClean="0"/>
              <a:t>按鈕」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501401" y="3501009"/>
            <a:ext cx="766343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52462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點選「變更」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907705" y="3573016"/>
            <a:ext cx="36004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3033016"/>
            <a:ext cx="1080000" cy="1080000"/>
          </a:xfrm>
          <a:prstGeom prst="rect">
            <a:avLst/>
          </a:prstGeom>
        </p:spPr>
      </p:pic>
      <p:sp>
        <p:nvSpPr>
          <p:cNvPr id="9" name="頁尾版面配置區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輸入首頁網址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3203849" y="3645024"/>
            <a:ext cx="187220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033219"/>
            <a:ext cx="1080000" cy="1080000"/>
          </a:xfrm>
          <a:prstGeom prst="rect">
            <a:avLst/>
          </a:prstGeom>
        </p:spPr>
      </p:pic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221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點選「確定」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4644008" y="3933056"/>
            <a:ext cx="419029" cy="2250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98" y="2897011"/>
            <a:ext cx="1080000" cy="1080000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4901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220</Words>
  <Application>Microsoft Office PowerPoint</Application>
  <PresentationFormat>如螢幕大小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Calibri</vt:lpstr>
      <vt:lpstr>Century Schoolbook</vt:lpstr>
      <vt:lpstr>Wingdings</vt:lpstr>
      <vt:lpstr>Wingdings 2</vt:lpstr>
      <vt:lpstr>壁窗</vt:lpstr>
      <vt:lpstr>設定首頁</vt:lpstr>
      <vt:lpstr>點選左下方「開始」，打開選單</vt:lpstr>
      <vt:lpstr>點選「所有應用程式」</vt:lpstr>
      <vt:lpstr>點選「Chrome」圖示</vt:lpstr>
      <vt:lpstr>點選「≡」圖示，選擇「設定」</vt:lpstr>
      <vt:lpstr>勾選「顯示[首頁]按鈕」</vt:lpstr>
      <vt:lpstr>點選「變更」</vt:lpstr>
      <vt:lpstr>輸入首頁網址</vt:lpstr>
      <vt:lpstr>點選「確定」</vt:lpstr>
      <vt:lpstr>重新開啟「Chrome」，點選「首頁」圖示</vt:lpstr>
      <vt:lpstr>設定完成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19</cp:revision>
  <dcterms:created xsi:type="dcterms:W3CDTF">2015-04-06T07:01:24Z</dcterms:created>
  <dcterms:modified xsi:type="dcterms:W3CDTF">2015-12-07T08:47:39Z</dcterms:modified>
</cp:coreProperties>
</file>