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A8528B-8016-4BA3-95F8-53C0A1E78A64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52CC-E32A-4CD3-A26D-988064EFBE5C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D83A-52A2-4805-AE22-248DF8353732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BFEA13-2A6F-41D7-9213-2E39B96C5B3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965B23-CC4B-488B-AB8F-93B65256699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DB23-3F2D-4F06-A704-FA9D93ED91F6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A373-40F7-4CBF-B4E7-AE922793139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A9A7E-49D4-4268-A440-2551B89E7FE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7C3D-852A-4771-8336-0B1A3D66FB46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286F16-8E27-4765-9017-42C95CD6B440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F29C21-4895-45DB-A6F1-83CED48F2A9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7B5962-5D35-415B-9A91-D670A43D036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cap="none" dirty="0" smtClean="0"/>
              <a:t>翻</a:t>
            </a:r>
            <a:r>
              <a:rPr lang="zh-TW" altLang="en-US" cap="none" dirty="0"/>
              <a:t>譯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963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146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169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翻譯」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043608" y="1700808"/>
            <a:ext cx="7920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07" y="1456719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翻譯」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9632" y="4293096"/>
            <a:ext cx="72008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16" y="3328205"/>
            <a:ext cx="1080000" cy="1080000"/>
          </a:xfrm>
          <a:prstGeom prst="rect">
            <a:avLst/>
          </a:prstGeom>
        </p:spPr>
      </p:pic>
      <p:sp>
        <p:nvSpPr>
          <p:cNvPr id="12" name="頁尾版面配置區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556792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選擇翻譯語言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07380" y="2636912"/>
            <a:ext cx="1300723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1560" y="2636912"/>
            <a:ext cx="144016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6897"/>
            <a:ext cx="1080000" cy="1080000"/>
          </a:xfrm>
          <a:prstGeom prst="rect">
            <a:avLst/>
          </a:prstGeom>
        </p:spPr>
      </p:pic>
      <p:sp>
        <p:nvSpPr>
          <p:cNvPr id="12" name="頁尾版面配置區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340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556792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輸入翻譯</a:t>
            </a:r>
            <a:r>
              <a:rPr lang="zh-TW" altLang="en-US" dirty="0"/>
              <a:t>內容</a:t>
            </a:r>
          </a:p>
        </p:txBody>
      </p:sp>
      <p:sp>
        <p:nvSpPr>
          <p:cNvPr id="6" name="矩形 5"/>
          <p:cNvSpPr/>
          <p:nvPr/>
        </p:nvSpPr>
        <p:spPr>
          <a:xfrm>
            <a:off x="664642" y="2924944"/>
            <a:ext cx="3691333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84944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689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翻譯結果</a:t>
            </a:r>
            <a:r>
              <a:rPr lang="zh-TW" altLang="en-US" dirty="0" smtClean="0"/>
              <a:t>會出現</a:t>
            </a:r>
            <a:r>
              <a:rPr lang="zh-TW" altLang="en-US" dirty="0" smtClean="0"/>
              <a:t>在右側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4225316" y="2924944"/>
            <a:ext cx="3691333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77638"/>
            <a:ext cx="1080000" cy="1080000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533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143</Words>
  <Application>Microsoft Office PowerPoint</Application>
  <PresentationFormat>如螢幕大小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壁窗</vt:lpstr>
      <vt:lpstr>Google翻譯</vt:lpstr>
      <vt:lpstr>點選左下方「開始」，打開選單</vt:lpstr>
      <vt:lpstr>點選「所有應用程式」</vt:lpstr>
      <vt:lpstr>點選「Chrome」圖示</vt:lpstr>
      <vt:lpstr>搜尋列輸入「Google翻譯」</vt:lpstr>
      <vt:lpstr>點選「Google翻譯」</vt:lpstr>
      <vt:lpstr>選擇翻譯語言</vt:lpstr>
      <vt:lpstr>輸入翻譯內容</vt:lpstr>
      <vt:lpstr>翻譯結果會出現在右側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19</cp:revision>
  <dcterms:created xsi:type="dcterms:W3CDTF">2015-04-06T07:01:24Z</dcterms:created>
  <dcterms:modified xsi:type="dcterms:W3CDTF">2016-01-30T03:16:15Z</dcterms:modified>
</cp:coreProperties>
</file>