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dirty="0" smtClean="0"/>
              <a:t>圖書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46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53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圖書」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43608" y="1598814"/>
            <a:ext cx="720080" cy="3588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05" y="1417638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圖書」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187624" y="2996952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99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圖書查詢介面」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89"/>
            <a:ext cx="7467600" cy="4198475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967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8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74</Words>
  <Application>Microsoft Office PowerPoint</Application>
  <PresentationFormat>如螢幕大小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壁窗</vt:lpstr>
      <vt:lpstr>進入Google圖書</vt:lpstr>
      <vt:lpstr>點選左下方「開始」，打開選單</vt:lpstr>
      <vt:lpstr>點選「所有應用程式」</vt:lpstr>
      <vt:lpstr>點選「Chrome」圖示</vt:lpstr>
      <vt:lpstr>搜尋列輸入「google圖書」</vt:lpstr>
      <vt:lpstr>點擊「Google圖書」</vt:lpstr>
      <vt:lpstr>進入「Google圖書查詢介面」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19</cp:revision>
  <dcterms:created xsi:type="dcterms:W3CDTF">2015-04-06T07:01:24Z</dcterms:created>
  <dcterms:modified xsi:type="dcterms:W3CDTF">2016-01-30T02:51:51Z</dcterms:modified>
</cp:coreProperties>
</file>