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58" r:id="rId7"/>
    <p:sldId id="265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A431A2-BDBD-4DAC-BCFD-3F9BB381A494}" type="datetime1">
              <a:rPr lang="zh-TW" altLang="en-US" smtClean="0"/>
              <a:t>2016/2/2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118F-1055-44A0-B969-4EC94584D8F0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3748-D0CD-425C-B82B-0127E12A014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40DC1-C3D4-440A-A826-C3CCEC70DD90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979F9F-8813-4297-8E2C-22B76CC7F1AE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61EC-9D25-420A-8B86-AE585D60B5F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DE4-DEF6-4404-8BE4-4E1A8C8FD75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FB0F4E-8AF2-4B13-A947-9672DB5AFDA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C5E2-EEDC-4D36-AAA6-5F59976E095E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12797E-464B-49F4-B674-72E033FF15C3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CE3B34-27DF-4A15-9001-910FEB44E90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112DA-0304-4DA0-A149-0B7E46889B56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使用宜蘭縣公共圖書館圖書查詢系統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顯示查詢結果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07653"/>
            <a:ext cx="1363985" cy="13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7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74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6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「宜蘭縣公共圖書館圖書資料查詢系統」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1600" y="1772816"/>
            <a:ext cx="194421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12644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點擊</a:t>
            </a:r>
            <a:r>
              <a:rPr lang="zh-TW" altLang="en-US" sz="3200" dirty="0" smtClean="0"/>
              <a:t>「圖書目錄查詢─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宜蘭縣政府文化局─圖書館服務」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4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87624" y="2996952"/>
            <a:ext cx="230425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569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點選「全縣館藏查詢系統」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77"/>
            <a:ext cx="7467600" cy="4379222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40087" y="5445224"/>
            <a:ext cx="230425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1981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輸入想要查詢的圖書資料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19672" y="2852936"/>
            <a:ext cx="2664296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472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點選「搜尋」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62669" y="2996952"/>
            <a:ext cx="409331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776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167</Words>
  <Application>Microsoft Office PowerPoint</Application>
  <PresentationFormat>如螢幕大小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壁窗</vt:lpstr>
      <vt:lpstr>使用宜蘭縣公共圖書館圖書查詢系統</vt:lpstr>
      <vt:lpstr>點選左下方「開始」，打開選單</vt:lpstr>
      <vt:lpstr>點選「所有應用程式」</vt:lpstr>
      <vt:lpstr>點選「Chrome」圖示</vt:lpstr>
      <vt:lpstr>搜尋列輸入 「宜蘭縣公共圖書館圖書資料查詢系統」</vt:lpstr>
      <vt:lpstr>點擊「圖書目錄查詢─ 宜蘭縣政府文化局─圖書館服務」</vt:lpstr>
      <vt:lpstr>點選「全縣館藏查詢系統」</vt:lpstr>
      <vt:lpstr>輸入想要查詢的圖書資料</vt:lpstr>
      <vt:lpstr>點選「搜尋」</vt:lpstr>
      <vt:lpstr>顯示查詢結果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22</cp:revision>
  <dcterms:created xsi:type="dcterms:W3CDTF">2015-04-06T07:01:24Z</dcterms:created>
  <dcterms:modified xsi:type="dcterms:W3CDTF">2016-02-02T08:04:47Z</dcterms:modified>
</cp:coreProperties>
</file>