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260" r:id="rId4"/>
    <p:sldId id="261" r:id="rId5"/>
    <p:sldId id="257" r:id="rId6"/>
    <p:sldId id="258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2016/2/2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1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D3086C4-0482-43AC-B2F4-8C3377DF7DA3}" type="datetime1">
              <a:rPr lang="zh-TW" altLang="en-US" smtClean="0"/>
              <a:t>2016/2/2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6387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39EB-FD9D-47E8-A4A1-C1C2B23058FB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DF56-2939-44FE-A55C-3893D1653B64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1EB440-FFF5-4917-9418-E579C04FE441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5E55A12-02D8-4550-B607-25E4A2798023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CBAC4-8C81-42AE-B4DF-64FDE3E1EDD7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EBE9-F784-4AAA-A508-82F59939EE98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0850F7-E58E-4F30-B257-45EA846F6E51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C71A-7FC5-41DD-95FE-2FCFB4796F38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58C5E2-BBFC-452C-82BE-2395861B447B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9F6364-85B8-4EF9-AAD8-EB40BE351CFD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2E401E-C99F-4851-8A9E-AE3D68BDD5C7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mtClean="0"/>
              <a:t>查詢停班停課訊息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顯示查詢</a:t>
            </a:r>
            <a:r>
              <a:rPr lang="zh-TW" altLang="en-US" dirty="0"/>
              <a:t>結果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92" y="16288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9269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9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點選左下方「開始」，打開選單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618186" y="5499279"/>
            <a:ext cx="334850" cy="37348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" y="4371970"/>
            <a:ext cx="500134" cy="1080000"/>
          </a:xfrm>
          <a:prstGeom prst="rect">
            <a:avLst/>
          </a:prstGeom>
        </p:spPr>
      </p:pic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474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點選「所有應用程式」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918" y="2639572"/>
            <a:ext cx="701053" cy="10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48064" y="4027337"/>
            <a:ext cx="553791" cy="55379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604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」</a:t>
            </a:r>
            <a:r>
              <a:rPr lang="zh-TW" altLang="en-US" dirty="0"/>
              <a:t>圖示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556792"/>
            <a:ext cx="632195" cy="10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39752" y="2564904"/>
            <a:ext cx="720080" cy="5760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002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搜尋列輸入</a:t>
            </a:r>
            <a:r>
              <a:rPr lang="zh-TW" altLang="en-US" dirty="0" smtClean="0"/>
              <a:t>「行政院人事行政局」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700808"/>
            <a:ext cx="1080000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點選「行政院人事</a:t>
            </a:r>
            <a:r>
              <a:rPr lang="zh-TW" altLang="en-US" smtClean="0"/>
              <a:t>行政</a:t>
            </a:r>
            <a:r>
              <a:rPr lang="zh-TW" altLang="en-US" smtClean="0"/>
              <a:t>總處」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1187624" y="2996952"/>
            <a:ext cx="1296144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45" y="233393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點選「歷次天然災害停止上班上課訊息」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7020272" y="4437112"/>
            <a:ext cx="1058888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206" y="353713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點選日期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1691680" y="4426411"/>
            <a:ext cx="1512168" cy="22672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85293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2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點選附件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1835696" y="4797152"/>
            <a:ext cx="1944216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03485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44F2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82</TotalTime>
  <Words>90</Words>
  <Application>Microsoft Office PowerPoint</Application>
  <PresentationFormat>如螢幕大小 (4:3)</PresentationFormat>
  <Paragraphs>13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新細明體</vt:lpstr>
      <vt:lpstr>Calibri</vt:lpstr>
      <vt:lpstr>Century Schoolbook</vt:lpstr>
      <vt:lpstr>Wingdings</vt:lpstr>
      <vt:lpstr>Wingdings 2</vt:lpstr>
      <vt:lpstr>壁窗</vt:lpstr>
      <vt:lpstr>查詢停班停課訊息</vt:lpstr>
      <vt:lpstr>點選左下方「開始」，打開選單</vt:lpstr>
      <vt:lpstr>點選「所有應用程式」</vt:lpstr>
      <vt:lpstr>點選「Chrome」圖示</vt:lpstr>
      <vt:lpstr>搜尋列輸入「行政院人事行政局」</vt:lpstr>
      <vt:lpstr>點選「行政院人事行政總處」</vt:lpstr>
      <vt:lpstr>點選「歷次天然災害停止上班上課訊息」</vt:lpstr>
      <vt:lpstr>點選日期</vt:lpstr>
      <vt:lpstr>點選附件</vt:lpstr>
      <vt:lpstr>顯示查詢結果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Justina</cp:lastModifiedBy>
  <cp:revision>20</cp:revision>
  <dcterms:created xsi:type="dcterms:W3CDTF">2015-04-06T07:01:24Z</dcterms:created>
  <dcterms:modified xsi:type="dcterms:W3CDTF">2016-02-02T07:50:23Z</dcterms:modified>
</cp:coreProperties>
</file>