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查詢颱風動態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3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6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2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搜尋列輸入「中央氣象局全球資訊網」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36374"/>
            <a:ext cx="1080000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15616" y="1700808"/>
            <a:ext cx="122413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90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中央氣象局全球資訊網」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17795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187624" y="2996952"/>
            <a:ext cx="129614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45" y="2333936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33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向下移動，點選「颱風消息」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615598" y="3933056"/>
            <a:ext cx="792088" cy="216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7065" y="3192179"/>
            <a:ext cx="1655580" cy="599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1" y="2861541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46138"/>
            <a:ext cx="1278086" cy="1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103</Words>
  <Application>Microsoft Office PowerPoint</Application>
  <PresentationFormat>如螢幕大小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壁窗</vt:lpstr>
      <vt:lpstr>查詢颱風動態</vt:lpstr>
      <vt:lpstr>點選左下方「開始」，打開選單</vt:lpstr>
      <vt:lpstr>點選「所有應用程式」</vt:lpstr>
      <vt:lpstr>點選「Chrome」圖示</vt:lpstr>
      <vt:lpstr>搜尋列輸入「中央氣象局全球資訊網」</vt:lpstr>
      <vt:lpstr>點選「中央氣象局全球資訊網」</vt:lpstr>
      <vt:lpstr>向下移動，點選「颱風消息」</vt:lpstr>
      <vt:lpstr>顯示查詢結果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2016-02-02T07:33:38Z</dcterms:modified>
</cp:coreProperties>
</file>