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8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2016/2/2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1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8E0DCEC-BF2C-4544-AD03-83374FC2420B}" type="datetime1">
              <a:rPr lang="zh-TW" altLang="en-US" smtClean="0"/>
              <a:t>2016/2/2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6387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C73F-8D83-41F3-8896-C12896B85D9C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B7FE-D678-41B8-A678-92604E57645F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8C359DA-247A-414F-A182-C3DA90DD6587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5A1432C-910E-4088-AA2A-21803C541236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47CD-DED8-4D22-A1A9-AF876AC1ADF1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8D76-69AC-4313-B891-7D6868879E02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2D4898-D16E-48AE-91BD-FFEAE82904B5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CE0-A2E1-4CE6-84AE-9D33DE961563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39C6629-1936-401F-8154-F262E209F9A7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2F6726-3B65-4852-8EA2-239A17CE1DBF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590BFE4-C154-45B5-ADD8-04BC21DB0D69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規劃</a:t>
            </a:r>
            <a:r>
              <a:rPr lang="zh-TW" altLang="en-US" dirty="0" smtClean="0"/>
              <a:t>旅遊時間與費用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選擇回程日期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92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923928" y="4077072"/>
            <a:ext cx="1584176" cy="129614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414939"/>
            <a:ext cx="132244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4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17152"/>
            <a:ext cx="7467600" cy="4439721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選擇回程時間後，點選「查詢」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505950" y="4908554"/>
            <a:ext cx="1152128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904148" y="5427544"/>
            <a:ext cx="504056" cy="27349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520" y="3501128"/>
            <a:ext cx="500134" cy="108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368" y="5121128"/>
            <a:ext cx="701053" cy="1080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816" y="3496409"/>
            <a:ext cx="500134" cy="1080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95" y="5226331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9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17152"/>
            <a:ext cx="7467600" cy="4439721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記下回程班次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167670" y="3869781"/>
            <a:ext cx="4823359" cy="23286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670" y="2623136"/>
            <a:ext cx="632195" cy="108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36912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3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21" y="4636465"/>
            <a:ext cx="7715250" cy="2667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80753"/>
            <a:ext cx="7734300" cy="4000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計算時間與費用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2016.03.04</a:t>
            </a:r>
          </a:p>
          <a:p>
            <a:pPr marL="0" indent="0">
              <a:buNone/>
            </a:pPr>
            <a:r>
              <a:rPr lang="en-US" altLang="zh-TW" dirty="0" smtClean="0"/>
              <a:t>08:09</a:t>
            </a:r>
            <a:r>
              <a:rPr lang="zh-TW" altLang="en-US" dirty="0" smtClean="0"/>
              <a:t> 宜蘭站</a:t>
            </a:r>
            <a:r>
              <a:rPr lang="zh-TW" altLang="en-US" dirty="0" smtClean="0"/>
              <a:t>出發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09:21</a:t>
            </a:r>
            <a:r>
              <a:rPr lang="zh-TW" altLang="en-US" dirty="0" smtClean="0"/>
              <a:t> </a:t>
            </a:r>
            <a:r>
              <a:rPr lang="zh-TW" altLang="en-US" dirty="0" smtClean="0"/>
              <a:t>到達花蓮站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2016.03.06</a:t>
            </a:r>
          </a:p>
          <a:p>
            <a:pPr marL="0" indent="0">
              <a:buNone/>
            </a:pPr>
            <a:r>
              <a:rPr lang="en-US" altLang="zh-TW" dirty="0" smtClean="0"/>
              <a:t>16:32</a:t>
            </a:r>
            <a:r>
              <a:rPr lang="zh-TW" altLang="en-US" dirty="0" smtClean="0"/>
              <a:t> </a:t>
            </a:r>
            <a:r>
              <a:rPr lang="zh-TW" altLang="en-US" dirty="0" smtClean="0"/>
              <a:t>花蓮站出發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17:36</a:t>
            </a:r>
            <a:r>
              <a:rPr lang="zh-TW" altLang="en-US" dirty="0" smtClean="0"/>
              <a:t> 到達宜蘭站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乘車時間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：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時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12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分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+1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時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04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分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=2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時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16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分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費用：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223+223=446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7489541" y="2892727"/>
            <a:ext cx="870517" cy="47596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489540" y="4505937"/>
            <a:ext cx="870517" cy="47596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241" y="1137708"/>
            <a:ext cx="1080000" cy="10800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83" y="1209161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8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作業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小明預計搭火車於</a:t>
            </a:r>
            <a:r>
              <a:rPr lang="en-US" altLang="zh-TW" dirty="0" smtClean="0"/>
              <a:t>2016</a:t>
            </a:r>
            <a:r>
              <a:rPr lang="zh-TW" altLang="en-US" dirty="0" smtClean="0"/>
              <a:t>年</a:t>
            </a:r>
            <a:r>
              <a:rPr lang="en-US" altLang="zh-TW" dirty="0" smtClean="0"/>
              <a:t>3</a:t>
            </a:r>
            <a:r>
              <a:rPr lang="zh-TW" altLang="en-US" dirty="0" smtClean="0"/>
              <a:t>月</a:t>
            </a:r>
            <a:r>
              <a:rPr lang="en-US" altLang="zh-TW" dirty="0" smtClean="0"/>
              <a:t>4</a:t>
            </a:r>
            <a:r>
              <a:rPr lang="zh-TW" altLang="en-US" dirty="0" smtClean="0"/>
              <a:t>日上午</a:t>
            </a:r>
            <a:r>
              <a:rPr lang="en-US" altLang="zh-TW" dirty="0" smtClean="0"/>
              <a:t>8:00</a:t>
            </a:r>
            <a:r>
              <a:rPr lang="zh-TW" altLang="en-US" dirty="0" smtClean="0"/>
              <a:t>以後從宜蘭出發到花蓮，預計於</a:t>
            </a:r>
            <a:r>
              <a:rPr lang="en-US" altLang="zh-TW" dirty="0"/>
              <a:t>2016</a:t>
            </a:r>
            <a:r>
              <a:rPr lang="zh-TW" altLang="en-US" dirty="0"/>
              <a:t>年</a:t>
            </a:r>
            <a:r>
              <a:rPr lang="en-US" altLang="zh-TW" dirty="0"/>
              <a:t>3</a:t>
            </a:r>
            <a:r>
              <a:rPr lang="zh-TW" altLang="en-US" dirty="0" smtClean="0"/>
              <a:t>月</a:t>
            </a:r>
            <a:r>
              <a:rPr lang="en-US" altLang="zh-TW" dirty="0" smtClean="0"/>
              <a:t>6</a:t>
            </a:r>
            <a:r>
              <a:rPr lang="zh-TW" altLang="en-US" dirty="0" smtClean="0"/>
              <a:t>日下午</a:t>
            </a:r>
            <a:r>
              <a:rPr lang="en-US" altLang="zh-TW" dirty="0" smtClean="0"/>
              <a:t>4:30</a:t>
            </a:r>
            <a:r>
              <a:rPr lang="zh-TW" altLang="en-US" dirty="0" smtClean="0"/>
              <a:t>以後返回宜蘭，選擇離預定時間最近的班車，請問他花多少時間在搭火車上，此外共花費多少錢？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8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進入火車時刻查詢網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34939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選擇起程站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5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627784" y="2996952"/>
            <a:ext cx="1440160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731" y="3337942"/>
            <a:ext cx="701053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選擇到達站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627784" y="3429000"/>
            <a:ext cx="1440160" cy="4320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60" y="2708323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0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選擇出發日期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995936" y="4077072"/>
            <a:ext cx="1584176" cy="129614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933" y="309787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7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0069"/>
            <a:ext cx="7467600" cy="4433887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選擇出發時間後，點選「查詢」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5724128" y="4969270"/>
            <a:ext cx="1008112" cy="18792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504" y="3573500"/>
            <a:ext cx="1080000" cy="1080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031" y="5071614"/>
            <a:ext cx="1080000" cy="10800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871206" y="5471821"/>
            <a:ext cx="504056" cy="26143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202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17152"/>
            <a:ext cx="7467600" cy="4439721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記下要搭乘的班次，點選「回上一頁」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181718" y="3717031"/>
            <a:ext cx="4806887" cy="23790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353126" y="4725144"/>
            <a:ext cx="576064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05" y="2493016"/>
            <a:ext cx="1080000" cy="1080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360" y="4606614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選擇回程車站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627784" y="2996952"/>
            <a:ext cx="1440160" cy="79208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287" y="231299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3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44F2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176</TotalTime>
  <Words>304</Words>
  <Application>Microsoft Office PowerPoint</Application>
  <PresentationFormat>如螢幕大小 (4:3)</PresentationFormat>
  <Paragraphs>37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新細明體</vt:lpstr>
      <vt:lpstr>Calibri</vt:lpstr>
      <vt:lpstr>Century Schoolbook</vt:lpstr>
      <vt:lpstr>Wingdings</vt:lpstr>
      <vt:lpstr>Wingdings 2</vt:lpstr>
      <vt:lpstr>壁窗</vt:lpstr>
      <vt:lpstr>規劃旅遊時間與費用</vt:lpstr>
      <vt:lpstr>作業</vt:lpstr>
      <vt:lpstr>進入火車時刻查詢網</vt:lpstr>
      <vt:lpstr>選擇起程站</vt:lpstr>
      <vt:lpstr>選擇到達站</vt:lpstr>
      <vt:lpstr>選擇出發日期</vt:lpstr>
      <vt:lpstr>選擇出發時間後，點選「查詢」</vt:lpstr>
      <vt:lpstr>記下要搭乘的班次，點選「回上一頁」</vt:lpstr>
      <vt:lpstr>選擇回程車站</vt:lpstr>
      <vt:lpstr>選擇回程日期</vt:lpstr>
      <vt:lpstr>選擇回程時間後，點選「查詢」</vt:lpstr>
      <vt:lpstr>記下回程班次</vt:lpstr>
      <vt:lpstr>計算時間與費用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Justina</cp:lastModifiedBy>
  <cp:revision>26</cp:revision>
  <dcterms:created xsi:type="dcterms:W3CDTF">2015-04-06T07:01:24Z</dcterms:created>
  <dcterms:modified xsi:type="dcterms:W3CDTF">2016-02-02T07:13:10Z</dcterms:modified>
</cp:coreProperties>
</file>