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t>2016/1/24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t>2016/1/24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高鐵時刻表與票價查詢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顯示查詢班次票價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763688" y="2996952"/>
            <a:ext cx="3312368" cy="12241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23438" y="2725357"/>
            <a:ext cx="1259535" cy="54318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06" y="926765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618186" y="5499279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4371970"/>
            <a:ext cx="500134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4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18" y="2639572"/>
            <a:ext cx="701053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8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632195" cy="108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8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「高鐵時刻</a:t>
            </a:r>
            <a:r>
              <a:rPr lang="zh-TW" altLang="en-US" dirty="0"/>
              <a:t>表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115616" y="1700807"/>
            <a:ext cx="720080" cy="3600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60" y="1628800"/>
            <a:ext cx="1080000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點擊「時刻表與票價查詢─台灣高鐵」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259632" y="2996952"/>
            <a:ext cx="2736304" cy="3600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08" y="237803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選擇出發站、到達站、日期、時間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835696" y="3789040"/>
            <a:ext cx="2736304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99" y="324904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點選「立即查詢」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499992" y="3933056"/>
            <a:ext cx="576064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44" y="32523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7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顯示查詢班次時刻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089257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97</Words>
  <Application>Microsoft Office PowerPoint</Application>
  <PresentationFormat>如螢幕大小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Calibri</vt:lpstr>
      <vt:lpstr>Century Schoolbook</vt:lpstr>
      <vt:lpstr>Wingdings</vt:lpstr>
      <vt:lpstr>Wingdings 2</vt:lpstr>
      <vt:lpstr>壁窗</vt:lpstr>
      <vt:lpstr>高鐵時刻表與票價查詢</vt:lpstr>
      <vt:lpstr>點選左下方「開始」，打開選單</vt:lpstr>
      <vt:lpstr>點選「所有應用程式」</vt:lpstr>
      <vt:lpstr>點選「Chrome」圖示</vt:lpstr>
      <vt:lpstr>搜尋列輸入「高鐵時刻表」</vt:lpstr>
      <vt:lpstr>點擊「時刻表與票價查詢─台灣高鐵」</vt:lpstr>
      <vt:lpstr>選擇出發站、到達站、日期、時間</vt:lpstr>
      <vt:lpstr>點選「立即查詢」</vt:lpstr>
      <vt:lpstr>顯示查詢班次時刻</vt:lpstr>
      <vt:lpstr>顯示查詢班次票價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20</cp:revision>
  <dcterms:created xsi:type="dcterms:W3CDTF">2015-04-06T07:01:24Z</dcterms:created>
  <dcterms:modified xsi:type="dcterms:W3CDTF">2016-01-24T01:49:04Z</dcterms:modified>
</cp:coreProperties>
</file>