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705ED-6F98-458E-AA11-58C34D37803B}" type="datetimeFigureOut">
              <a:rPr lang="zh-TW" altLang="en-US" smtClean="0"/>
              <a:t>2015/8/20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3C921-EBE9-441A-9B27-5C0A224E8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2585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55872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CAD1-36F8-4796-A0B4-8A1511E463E4}" type="datetime1">
              <a:rPr lang="zh-TW" altLang="en-US" smtClean="0"/>
              <a:t>2015/8/20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955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F87A-3D2B-4BBC-8F01-7BAA9E88BA0B}" type="datetime1">
              <a:rPr lang="zh-TW" altLang="en-US" smtClean="0"/>
              <a:t>2015/8/20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3376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04898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885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09CE-534D-4CD6-A198-FC60F91DAADB}" type="datetime1">
              <a:rPr lang="zh-TW" altLang="en-US" smtClean="0"/>
              <a:t>2015/8/20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521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0413601-8FDE-47D3-B50E-23A76186E0A0}" type="datetime1">
              <a:rPr lang="zh-TW" altLang="en-US" smtClean="0"/>
              <a:t>2015/8/20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2111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0B0D-A48E-4081-BB4D-575529B224EC}" type="datetime1">
              <a:rPr lang="zh-TW" altLang="en-US" smtClean="0"/>
              <a:t>2015/8/20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9855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FAA6-2C93-4B7A-870C-AAE5B3D4F5A1}" type="datetime1">
              <a:rPr lang="zh-TW" altLang="en-US" smtClean="0"/>
              <a:t>2015/8/20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44774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5EEB01A-28D0-48AF-947A-94BB68A13AFE}" type="datetime1">
              <a:rPr lang="zh-TW" altLang="en-US" smtClean="0"/>
              <a:t>2015/8/20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197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E87F-8DC2-4E44-8069-9C663522597A}" type="datetime1">
              <a:rPr lang="zh-TW" altLang="en-US" smtClean="0"/>
              <a:t>2015/8/20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13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F36131-EF11-4C43-8212-051B9CBD1402}" type="datetime1">
              <a:rPr lang="zh-TW" altLang="en-US" smtClean="0"/>
              <a:t>2015/8/20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2297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0E800B-7C4F-48CA-A76A-6BEECDD6A8DC}" type="datetime1">
              <a:rPr lang="zh-TW" altLang="en-US" smtClean="0"/>
              <a:t>2015/8/20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856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4B604C-93F8-4D72-9EC8-1ED49C3CDE53}" type="datetime1">
              <a:rPr lang="zh-TW" altLang="en-US" smtClean="0"/>
              <a:t>2015/8/20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D2FDFD-73EE-47C3-B9B2-076F77506D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223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進階搜尋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4767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網頁進階</a:t>
            </a:r>
            <a:r>
              <a:rPr lang="zh-TW" altLang="en-US" dirty="0"/>
              <a:t>搜尋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3" r="40414" b="15337"/>
          <a:stretch/>
        </p:blipFill>
        <p:spPr>
          <a:xfrm>
            <a:off x="1149665" y="1388796"/>
            <a:ext cx="6218998" cy="4320000"/>
          </a:xfrm>
        </p:spPr>
      </p:pic>
      <p:sp>
        <p:nvSpPr>
          <p:cNvPr id="5" name="矩形 4"/>
          <p:cNvSpPr/>
          <p:nvPr/>
        </p:nvSpPr>
        <p:spPr>
          <a:xfrm>
            <a:off x="4687909" y="2176222"/>
            <a:ext cx="801747" cy="3383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129" y="1403058"/>
            <a:ext cx="500135" cy="108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65" y="2181615"/>
            <a:ext cx="701052" cy="1080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021983" y="2514558"/>
            <a:ext cx="4124496" cy="3863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1732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圖片進階搜尋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4" r="42570" b="22534"/>
          <a:stretch/>
        </p:blipFill>
        <p:spPr>
          <a:xfrm>
            <a:off x="906616" y="1417638"/>
            <a:ext cx="6568768" cy="4320000"/>
          </a:xfrm>
        </p:spPr>
      </p:pic>
      <p:sp>
        <p:nvSpPr>
          <p:cNvPr id="6" name="矩形 5"/>
          <p:cNvSpPr/>
          <p:nvPr/>
        </p:nvSpPr>
        <p:spPr>
          <a:xfrm>
            <a:off x="4869481" y="2039190"/>
            <a:ext cx="759854" cy="3863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64" y="2232373"/>
            <a:ext cx="701052" cy="108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742106" y="2424689"/>
            <a:ext cx="4290244" cy="3863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08" y="1529322"/>
            <a:ext cx="500135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063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影</a:t>
            </a:r>
            <a:r>
              <a:rPr lang="zh-TW" altLang="en-US" dirty="0"/>
              <a:t>片</a:t>
            </a:r>
            <a:r>
              <a:rPr lang="zh-TW" altLang="en-US" dirty="0" smtClean="0"/>
              <a:t>進階</a:t>
            </a:r>
            <a:r>
              <a:rPr lang="zh-TW" altLang="en-US" dirty="0"/>
              <a:t>搜尋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176" r="41534" b="11224"/>
          <a:stretch/>
        </p:blipFill>
        <p:spPr>
          <a:xfrm>
            <a:off x="1640973" y="1417638"/>
            <a:ext cx="5788458" cy="4320000"/>
          </a:xfrm>
        </p:spPr>
      </p:pic>
      <p:sp>
        <p:nvSpPr>
          <p:cNvPr id="5" name="矩形 4"/>
          <p:cNvSpPr/>
          <p:nvPr/>
        </p:nvSpPr>
        <p:spPr>
          <a:xfrm>
            <a:off x="5092414" y="2161184"/>
            <a:ext cx="690200" cy="3038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795" y="1445912"/>
            <a:ext cx="500135" cy="108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337" y="2313127"/>
            <a:ext cx="701052" cy="1080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524259" y="2477950"/>
            <a:ext cx="3928056" cy="3201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7174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74A60ECD-2B6E-4FED-A30E-D231BAC36C10}" vid="{215AE15C-021D-49D3-8009-2D197D591CB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62</TotalTime>
  <Words>14</Words>
  <Application>Microsoft Office PowerPoint</Application>
  <PresentationFormat>如螢幕大小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新細明體</vt:lpstr>
      <vt:lpstr>Calibri</vt:lpstr>
      <vt:lpstr>Century Schoolbook</vt:lpstr>
      <vt:lpstr>Wingdings</vt:lpstr>
      <vt:lpstr>Wingdings 2</vt:lpstr>
      <vt:lpstr>佈景主題3</vt:lpstr>
      <vt:lpstr>進階搜尋</vt:lpstr>
      <vt:lpstr>網頁進階搜尋</vt:lpstr>
      <vt:lpstr>圖片進階搜尋</vt:lpstr>
      <vt:lpstr>影片進階搜尋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Justina</dc:creator>
  <cp:lastModifiedBy>Justina</cp:lastModifiedBy>
  <cp:revision>26</cp:revision>
  <dcterms:created xsi:type="dcterms:W3CDTF">2015-08-07T10:44:04Z</dcterms:created>
  <dcterms:modified xsi:type="dcterms:W3CDTF">2015-08-20T06:36:28Z</dcterms:modified>
</cp:coreProperties>
</file>