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72C44-EE51-4B77-86E5-9BBE9A29F9C5}" type="datetimeFigureOut">
              <a:rPr lang="zh-TW" altLang="en-US" smtClean="0"/>
              <a:t>2015/8/20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6E94F-FBFF-48AF-A4CD-C95BE2D0E3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701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3215484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2988-A800-437C-AD8C-B30617C8355E}" type="datetime1">
              <a:rPr lang="zh-TW" altLang="en-US" smtClean="0"/>
              <a:t>2015/8/20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501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9A76-677A-4C3A-BF70-C6F6A285DF3C}" type="datetime1">
              <a:rPr lang="zh-TW" altLang="en-US" smtClean="0"/>
              <a:t>2015/8/20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163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99938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0836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491B-9A95-4171-BDEC-77415CC9E765}" type="datetime1">
              <a:rPr lang="zh-TW" altLang="en-US" smtClean="0"/>
              <a:t>2015/8/20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3290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2F5F351-A03A-414D-B489-D1DEEAA82087}" type="datetime1">
              <a:rPr lang="zh-TW" altLang="en-US" smtClean="0"/>
              <a:t>2015/8/20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6059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450E-8C76-4D31-9349-92DF42D42BBA}" type="datetime1">
              <a:rPr lang="zh-TW" altLang="en-US" smtClean="0"/>
              <a:t>2015/8/20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9768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B583-4B42-421A-8082-7061594FD131}" type="datetime1">
              <a:rPr lang="zh-TW" altLang="en-US" smtClean="0"/>
              <a:t>2015/8/20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6403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32F6CB-298C-4962-AA24-ACDB70719A22}" type="datetime1">
              <a:rPr lang="zh-TW" altLang="en-US" smtClean="0"/>
              <a:t>2015/8/20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592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DFB3-F7AF-40A4-8C06-E658F95B94A7}" type="datetime1">
              <a:rPr lang="zh-TW" altLang="en-US" smtClean="0"/>
              <a:t>2015/8/20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36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49F5CE8-95C3-4D4F-A131-D87FE49CD3E0}" type="datetime1">
              <a:rPr lang="zh-TW" altLang="en-US" smtClean="0"/>
              <a:t>2015/8/20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669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B01729-2987-4738-8A8F-ADB5DF1108C2}" type="datetime1">
              <a:rPr lang="zh-TW" altLang="en-US" smtClean="0"/>
              <a:t>2015/8/20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42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1532B80-843E-4EDA-B6BC-B07571A398CF}" type="datetime1">
              <a:rPr lang="zh-TW" altLang="en-US" smtClean="0"/>
              <a:t>2015/8/20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2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分類搜尋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4767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依不同的類別，分類</a:t>
            </a:r>
            <a:r>
              <a:rPr lang="zh-TW" altLang="en-US" dirty="0" smtClean="0"/>
              <a:t>搜尋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72015"/>
            <a:ext cx="7467600" cy="4198560"/>
          </a:xfrm>
        </p:spPr>
      </p:pic>
      <p:sp>
        <p:nvSpPr>
          <p:cNvPr id="5" name="矩形 4"/>
          <p:cNvSpPr/>
          <p:nvPr/>
        </p:nvSpPr>
        <p:spPr>
          <a:xfrm>
            <a:off x="1075601" y="2547081"/>
            <a:ext cx="2688465" cy="32841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679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搜尋網頁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72015"/>
            <a:ext cx="7467600" cy="4198560"/>
          </a:xfrm>
        </p:spPr>
      </p:pic>
      <p:sp>
        <p:nvSpPr>
          <p:cNvPr id="5" name="矩形 4"/>
          <p:cNvSpPr/>
          <p:nvPr/>
        </p:nvSpPr>
        <p:spPr>
          <a:xfrm>
            <a:off x="1075601" y="2584703"/>
            <a:ext cx="387439" cy="29078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577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搜尋圖片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1173"/>
            <a:ext cx="7467600" cy="4199402"/>
          </a:xfrm>
        </p:spPr>
      </p:pic>
      <p:sp>
        <p:nvSpPr>
          <p:cNvPr id="6" name="矩形 5"/>
          <p:cNvSpPr/>
          <p:nvPr/>
        </p:nvSpPr>
        <p:spPr>
          <a:xfrm>
            <a:off x="2030012" y="2486825"/>
            <a:ext cx="460419" cy="31971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2046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搜尋影片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2015"/>
            <a:ext cx="7467600" cy="4198560"/>
          </a:xfrm>
        </p:spPr>
      </p:pic>
      <p:sp>
        <p:nvSpPr>
          <p:cNvPr id="5" name="矩形 4"/>
          <p:cNvSpPr/>
          <p:nvPr/>
        </p:nvSpPr>
        <p:spPr>
          <a:xfrm>
            <a:off x="1696534" y="2682240"/>
            <a:ext cx="412682" cy="30138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18074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74A60ECD-2B6E-4FED-A30E-D231BAC36C10}" vid="{215AE15C-021D-49D3-8009-2D197D591C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43</TotalTime>
  <Words>19</Words>
  <Application>Microsoft Office PowerPoint</Application>
  <PresentationFormat>如螢幕大小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新細明體</vt:lpstr>
      <vt:lpstr>Calibri</vt:lpstr>
      <vt:lpstr>Century Schoolbook</vt:lpstr>
      <vt:lpstr>Wingdings</vt:lpstr>
      <vt:lpstr>Wingdings 2</vt:lpstr>
      <vt:lpstr>佈景主題3</vt:lpstr>
      <vt:lpstr>分類搜尋</vt:lpstr>
      <vt:lpstr>依不同的類別，分類搜尋</vt:lpstr>
      <vt:lpstr>搜尋網頁</vt:lpstr>
      <vt:lpstr>搜尋圖片</vt:lpstr>
      <vt:lpstr>搜尋影片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Justina</cp:lastModifiedBy>
  <cp:revision>28</cp:revision>
  <dcterms:created xsi:type="dcterms:W3CDTF">2015-08-07T10:44:04Z</dcterms:created>
  <dcterms:modified xsi:type="dcterms:W3CDTF">2015-08-20T06:32:21Z</dcterms:modified>
</cp:coreProperties>
</file>