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61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89EDD-E36D-44F8-BF60-DEC361274E2E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F93D2-71FF-478B-83CD-0203C58CE8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29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901601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5120-11B5-494F-8D9D-B75787A8B1D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18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B71A-42C9-49ED-B4FA-21F7954AFD0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24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8274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2D7F-1DFA-40CD-AA89-1B140DF3ADE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98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206C20-7047-4E19-AE6C-58C2249ACE82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5637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CF4-8079-4859-8B40-0DAD49C778E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444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71E-80B4-40F3-A373-43F29E695012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57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449EC5-CBD5-415E-A44D-74D5352D54F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17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943E-E0E7-4265-815C-23DF21AF2AF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34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D31E79-746A-4695-915A-D3BB6B18047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985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62811D-8AAD-4159-A05F-A3D2C70A511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70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66C955-D20F-40C3-97AD-43188D6F90A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47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" TargetMode="External"/><Relationship Id="rId2" Type="http://schemas.openxmlformats.org/officeDocument/2006/relationships/hyperlink" Target="https://www.google.com.t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.search.yahoo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G</a:t>
            </a:r>
            <a:r>
              <a:rPr lang="en-US" altLang="zh-TW" sz="4000" cap="none" dirty="0" smtClean="0"/>
              <a:t>oogle</a:t>
            </a:r>
            <a:r>
              <a:rPr lang="zh-TW" altLang="en-US" sz="4000" dirty="0" smtClean="0"/>
              <a:t>搜尋引擎介紹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</a:t>
            </a:r>
            <a:r>
              <a:rPr lang="en-US" altLang="zh-TW" sz="3200" cap="none" dirty="0"/>
              <a:t>oogle</a:t>
            </a:r>
            <a:r>
              <a:rPr lang="zh-TW" altLang="en-US" sz="3200" dirty="0"/>
              <a:t>搜尋引擎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網址：</a:t>
            </a:r>
            <a:r>
              <a:rPr lang="en-US" altLang="zh-TW" dirty="0" smtClean="0">
                <a:hlinkClick r:id="rId2"/>
              </a:rPr>
              <a:t>https://www.google.com.tw</a:t>
            </a:r>
            <a:endParaRPr lang="en-US" altLang="zh-TW" dirty="0" smtClean="0"/>
          </a:p>
          <a:p>
            <a:r>
              <a:rPr lang="zh-TW" altLang="en-US" dirty="0" smtClean="0"/>
              <a:t>是</a:t>
            </a:r>
            <a:r>
              <a:rPr lang="zh-TW" altLang="en-US" dirty="0" smtClean="0">
                <a:solidFill>
                  <a:srgbClr val="FF0000"/>
                </a:solidFill>
              </a:rPr>
              <a:t>最受歡迎</a:t>
            </a:r>
            <a:r>
              <a:rPr lang="zh-TW" altLang="en-US" dirty="0" smtClean="0"/>
              <a:t>的搜尋引擎。</a:t>
            </a:r>
            <a:endParaRPr lang="en-US" altLang="zh-TW" dirty="0" smtClean="0"/>
          </a:p>
          <a:p>
            <a:r>
              <a:rPr lang="zh-TW" altLang="en-US" dirty="0" smtClean="0"/>
              <a:t>其他的搜尋引擎有</a:t>
            </a:r>
            <a:r>
              <a:rPr lang="en-US" altLang="zh-TW" dirty="0" smtClean="0"/>
              <a:t>Bing</a:t>
            </a:r>
            <a:r>
              <a:rPr lang="zh-TW" altLang="en-US" dirty="0" smtClean="0"/>
              <a:t>（</a:t>
            </a:r>
            <a:r>
              <a:rPr lang="en-US" altLang="zh-TW" dirty="0">
                <a:hlinkClick r:id="rId3"/>
              </a:rPr>
              <a:t>http://www.bing.com</a:t>
            </a:r>
            <a:r>
              <a:rPr lang="en-US" altLang="zh-TW" dirty="0" smtClean="0">
                <a:hlinkClick r:id="rId3"/>
              </a:rPr>
              <a:t>/</a:t>
            </a:r>
            <a:r>
              <a:rPr lang="zh-TW" altLang="en-US" dirty="0" smtClean="0"/>
              <a:t>）與</a:t>
            </a:r>
            <a:r>
              <a:rPr lang="en-US" altLang="zh-TW" dirty="0" smtClean="0"/>
              <a:t>Yahoo</a:t>
            </a:r>
            <a:r>
              <a:rPr lang="zh-TW" altLang="en-US" dirty="0" smtClean="0"/>
              <a:t>（</a:t>
            </a:r>
            <a:r>
              <a:rPr lang="en-US" altLang="zh-TW" dirty="0">
                <a:hlinkClick r:id="rId4"/>
              </a:rPr>
              <a:t>http://tw.search.yahoo.com</a:t>
            </a:r>
            <a:r>
              <a:rPr lang="en-US" altLang="zh-TW" dirty="0" smtClean="0">
                <a:hlinkClick r:id="rId4"/>
              </a:rPr>
              <a:t>/</a:t>
            </a:r>
            <a:r>
              <a:rPr lang="zh-TW" altLang="en-US" dirty="0" smtClean="0"/>
              <a:t>）等。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3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進入畫面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7594"/>
            <a:ext cx="7467600" cy="4198475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563" y="274638"/>
            <a:ext cx="742099" cy="160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04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在搜尋列輸人搜尋詞，再按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6635"/>
            <a:ext cx="7467600" cy="41984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07192" y="3931912"/>
            <a:ext cx="3167616" cy="290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842" y="934168"/>
            <a:ext cx="787579" cy="381087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07" y="2365248"/>
            <a:ext cx="1287379" cy="198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在網址列輸</a:t>
            </a:r>
            <a:r>
              <a:rPr lang="zh-TW" altLang="en-US" dirty="0"/>
              <a:t>人搜尋</a:t>
            </a:r>
            <a:r>
              <a:rPr lang="zh-TW" altLang="en-US" dirty="0" smtClean="0"/>
              <a:t>詞，再按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4191"/>
            <a:ext cx="7467600" cy="41984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977664" y="1941924"/>
            <a:ext cx="3167616" cy="290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034" y="934168"/>
            <a:ext cx="787579" cy="381087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786" y="2511552"/>
            <a:ext cx="1184495" cy="182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顯示搜尋結果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35847"/>
            <a:ext cx="7388352" cy="415392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31360" y="3161124"/>
            <a:ext cx="3533376" cy="24471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75" y="1417638"/>
            <a:ext cx="775843" cy="132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2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63</TotalTime>
  <Words>68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佈景主題3</vt:lpstr>
      <vt:lpstr>Google搜尋引擎介紹</vt:lpstr>
      <vt:lpstr>Google搜尋引擎</vt:lpstr>
      <vt:lpstr>進入畫面</vt:lpstr>
      <vt:lpstr>在搜尋列輸人搜尋詞，再按</vt:lpstr>
      <vt:lpstr>在網址列輸人搜尋詞，再按</vt:lpstr>
      <vt:lpstr>顯示搜尋結果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26</cp:revision>
  <dcterms:created xsi:type="dcterms:W3CDTF">2015-08-07T10:44:04Z</dcterms:created>
  <dcterms:modified xsi:type="dcterms:W3CDTF">2015-08-21T02:43:29Z</dcterms:modified>
</cp:coreProperties>
</file>