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60" r:id="rId4"/>
    <p:sldId id="259" r:id="rId5"/>
    <p:sldId id="258" r:id="rId6"/>
    <p:sldId id="262" r:id="rId7"/>
    <p:sldId id="261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9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00B1C2-8B7D-4FAE-92EC-FF173869C544}" type="datetimeFigureOut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D493A-560C-4FC1-8126-77EBE621D3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370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74598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" y="0"/>
            <a:ext cx="492443" cy="5857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33059744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BE60-ACF5-4592-81A1-D64602C9E009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534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4AE6-C1A2-4346-9059-2D47CC21AAB0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3361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8316171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8072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3437623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4BC8CA8-B49E-4502-9F27-014210C6EDC9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54090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30B5-E543-48B0-A173-B9B39E8D74EB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89847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13BA2-3871-42D1-B8B6-C3F73FB6A200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957285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0B052D-6B24-4674-9F53-82DA92B1BAF9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19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511F-E621-4C72-9990-BC0D5A7D3E2D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0282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3702593-C528-4654-A8DD-479617333162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78315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077DE3F-DDC4-4ECF-A5E3-6166EFE96256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9632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11C54E8-7622-4DB8-9C5E-E1F23884A22B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1995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管理書籤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64767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打開「書籤管理員」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11" b="39548"/>
          <a:stretch/>
        </p:blipFill>
        <p:spPr>
          <a:xfrm>
            <a:off x="457200" y="1417638"/>
            <a:ext cx="7242175" cy="4319587"/>
          </a:xfrm>
        </p:spPr>
      </p:pic>
      <p:sp>
        <p:nvSpPr>
          <p:cNvPr id="5" name="矩形 4"/>
          <p:cNvSpPr/>
          <p:nvPr/>
        </p:nvSpPr>
        <p:spPr>
          <a:xfrm>
            <a:off x="7402584" y="1688045"/>
            <a:ext cx="311930" cy="25757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732" y="926780"/>
            <a:ext cx="500135" cy="1080000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5649971" y="2131499"/>
            <a:ext cx="2056973" cy="36933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新增分頁</a:t>
            </a:r>
            <a:endParaRPr lang="en-US" altLang="zh-TW" dirty="0" smtClean="0"/>
          </a:p>
          <a:p>
            <a:r>
              <a:rPr lang="zh-TW" altLang="en-US" dirty="0" smtClean="0"/>
              <a:t>新增視窗</a:t>
            </a:r>
            <a:endParaRPr lang="en-US" altLang="zh-TW" dirty="0" smtClean="0"/>
          </a:p>
          <a:p>
            <a:r>
              <a:rPr lang="zh-TW" altLang="en-US" u="sng" dirty="0" smtClean="0"/>
              <a:t>新增無痕</a:t>
            </a:r>
            <a:r>
              <a:rPr lang="zh-TW" altLang="en-US" u="sng" dirty="0"/>
              <a:t>式</a:t>
            </a:r>
            <a:r>
              <a:rPr lang="zh-TW" altLang="en-US" u="sng" dirty="0" smtClean="0"/>
              <a:t>視窗</a:t>
            </a:r>
            <a:endParaRPr lang="en-US" altLang="zh-TW" u="sng" dirty="0" smtClean="0"/>
          </a:p>
          <a:p>
            <a:r>
              <a:rPr lang="zh-TW" altLang="en-US" dirty="0"/>
              <a:t>記</a:t>
            </a:r>
            <a:r>
              <a:rPr lang="zh-TW" altLang="en-US" dirty="0" smtClean="0"/>
              <a:t>錄</a:t>
            </a:r>
            <a:endParaRPr lang="en-US" altLang="zh-TW" dirty="0" smtClean="0"/>
          </a:p>
          <a:p>
            <a:r>
              <a:rPr lang="zh-TW" altLang="en-US" dirty="0" smtClean="0"/>
              <a:t>下載</a:t>
            </a:r>
            <a:endParaRPr lang="en-US" altLang="zh-TW" dirty="0" smtClean="0"/>
          </a:p>
          <a:p>
            <a:r>
              <a:rPr lang="zh-TW" altLang="en-US" dirty="0" smtClean="0"/>
              <a:t>最近開啟的分頁</a:t>
            </a:r>
            <a:endParaRPr lang="en-US" altLang="zh-TW" dirty="0" smtClean="0"/>
          </a:p>
          <a:p>
            <a:r>
              <a:rPr lang="zh-TW" altLang="en-US" u="sng" dirty="0" smtClean="0"/>
              <a:t>書籤                      </a:t>
            </a:r>
            <a:endParaRPr lang="en-US" altLang="zh-TW" u="sng" dirty="0" smtClean="0"/>
          </a:p>
          <a:p>
            <a:r>
              <a:rPr lang="zh-TW" altLang="en-US" u="sng" dirty="0" smtClean="0"/>
              <a:t>縮放                      </a:t>
            </a:r>
            <a:endParaRPr lang="en-US" altLang="zh-TW" u="sng" dirty="0" smtClean="0"/>
          </a:p>
          <a:p>
            <a:r>
              <a:rPr lang="zh-TW" altLang="en-US" dirty="0" smtClean="0"/>
              <a:t>列印</a:t>
            </a:r>
            <a:endParaRPr lang="en-US" altLang="zh-TW" dirty="0" smtClean="0"/>
          </a:p>
          <a:p>
            <a:r>
              <a:rPr lang="zh-TW" altLang="en-US" dirty="0" smtClean="0"/>
              <a:t>另存網頁為</a:t>
            </a:r>
            <a:r>
              <a:rPr lang="en-US" altLang="zh-TW" dirty="0" smtClean="0"/>
              <a:t>…</a:t>
            </a:r>
          </a:p>
          <a:p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.</a:t>
            </a:r>
          </a:p>
          <a:p>
            <a:r>
              <a:rPr lang="en-US" altLang="zh-TW" dirty="0"/>
              <a:t>.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3156981" y="4098011"/>
            <a:ext cx="249299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將這個網頁加入書籤</a:t>
            </a:r>
            <a:endParaRPr lang="en-US" altLang="zh-TW" dirty="0" smtClean="0"/>
          </a:p>
          <a:p>
            <a:r>
              <a:rPr lang="zh-TW" altLang="en-US" dirty="0" smtClean="0"/>
              <a:t>將開啟的網頁加入書籤</a:t>
            </a:r>
            <a:endParaRPr lang="en-US" altLang="zh-TW" dirty="0" smtClean="0"/>
          </a:p>
          <a:p>
            <a:r>
              <a:rPr lang="zh-TW" altLang="en-US" dirty="0" smtClean="0"/>
              <a:t>顯示書籤列</a:t>
            </a:r>
            <a:endParaRPr lang="en-US" altLang="zh-TW" dirty="0" smtClean="0"/>
          </a:p>
          <a:p>
            <a:r>
              <a:rPr lang="zh-TW" altLang="en-US" u="sng" dirty="0" smtClean="0"/>
              <a:t>書籤管理員</a:t>
            </a:r>
            <a:endParaRPr lang="zh-TW" altLang="en-US" u="sng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953" y="2930418"/>
            <a:ext cx="701052" cy="1080000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3219532" y="4962145"/>
            <a:ext cx="1181779" cy="33619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 sz="1350"/>
          </a:p>
        </p:txBody>
      </p:sp>
      <p:sp>
        <p:nvSpPr>
          <p:cNvPr id="13" name="矩形 12"/>
          <p:cNvSpPr/>
          <p:nvPr/>
        </p:nvSpPr>
        <p:spPr>
          <a:xfrm>
            <a:off x="5680928" y="3816096"/>
            <a:ext cx="1993803" cy="28191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 sz="135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843" y="4602439"/>
            <a:ext cx="814713" cy="1391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44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呈現書籤資料夾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1672015"/>
            <a:ext cx="7467600" cy="4198560"/>
          </a:xfr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440" y="2353056"/>
            <a:ext cx="1838142" cy="1838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58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點選「新資料夾」新增書籤資料夾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457200" y="1417638"/>
            <a:ext cx="7467600" cy="4197350"/>
          </a:xfrm>
        </p:spPr>
      </p:pic>
      <p:sp>
        <p:nvSpPr>
          <p:cNvPr id="5" name="矩形 4"/>
          <p:cNvSpPr/>
          <p:nvPr/>
        </p:nvSpPr>
        <p:spPr>
          <a:xfrm>
            <a:off x="457200" y="2089312"/>
            <a:ext cx="972355" cy="3834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536" y="2281028"/>
            <a:ext cx="1728414" cy="1728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2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輸入資料夾名稱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35131"/>
            <a:ext cx="7467600" cy="419847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603504" y="3187003"/>
            <a:ext cx="883920" cy="17799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515" y="2564794"/>
            <a:ext cx="1600398" cy="160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45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新增「教育」書籤資料夾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35131"/>
            <a:ext cx="7467600" cy="419847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03504" y="3187003"/>
            <a:ext cx="883920" cy="17799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206" y="2348992"/>
            <a:ext cx="1156405" cy="115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56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將書籤拖拉到適當的資料夾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15478"/>
            <a:ext cx="7467600" cy="419847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608290" y="2921001"/>
            <a:ext cx="6316509" cy="241299"/>
          </a:xfrm>
          <a:prstGeom prst="rect">
            <a:avLst/>
          </a:prstGeom>
          <a:solidFill>
            <a:schemeClr val="accent2">
              <a:lumMod val="20000"/>
              <a:lumOff val="80000"/>
              <a:alpha val="34000"/>
            </a:schemeClr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" name="圓形箭號 5"/>
          <p:cNvSpPr/>
          <p:nvPr/>
        </p:nvSpPr>
        <p:spPr>
          <a:xfrm flipH="1">
            <a:off x="842973" y="2679342"/>
            <a:ext cx="888642" cy="965916"/>
          </a:xfrm>
          <a:prstGeom prst="circular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45" y="1250215"/>
            <a:ext cx="1308298" cy="130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18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3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3" id="{74A60ECD-2B6E-4FED-A30E-D231BAC36C10}" vid="{215AE15C-021D-49D3-8009-2D197D591CB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98</TotalTime>
  <Words>79</Words>
  <Application>Microsoft Office PowerPoint</Application>
  <PresentationFormat>如螢幕大小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新細明體</vt:lpstr>
      <vt:lpstr>Calibri</vt:lpstr>
      <vt:lpstr>Century Schoolbook</vt:lpstr>
      <vt:lpstr>Wingdings</vt:lpstr>
      <vt:lpstr>Wingdings 2</vt:lpstr>
      <vt:lpstr>佈景主題3</vt:lpstr>
      <vt:lpstr>管理書籤</vt:lpstr>
      <vt:lpstr>打開「書籤管理員」</vt:lpstr>
      <vt:lpstr>呈現書籤資料夾</vt:lpstr>
      <vt:lpstr>點選「新資料夾」新增書籤資料夾</vt:lpstr>
      <vt:lpstr>輸入資料夾名稱</vt:lpstr>
      <vt:lpstr>新增「教育」書籤資料夾</vt:lpstr>
      <vt:lpstr>將書籤拖拉到適當的資料夾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新增使用者</dc:title>
  <dc:creator>Justina</dc:creator>
  <cp:lastModifiedBy>Justina</cp:lastModifiedBy>
  <cp:revision>27</cp:revision>
  <dcterms:created xsi:type="dcterms:W3CDTF">2015-08-07T10:44:04Z</dcterms:created>
  <dcterms:modified xsi:type="dcterms:W3CDTF">2015-08-21T02:38:28Z</dcterms:modified>
</cp:coreProperties>
</file>