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6" r:id="rId2"/>
    <p:sldId id="262" r:id="rId3"/>
    <p:sldId id="260" r:id="rId4"/>
    <p:sldId id="257" r:id="rId5"/>
    <p:sldId id="261" r:id="rId6"/>
    <p:sldId id="258" r:id="rId7"/>
    <p:sldId id="259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88837-B078-41EC-A55C-2D51697D07E6}" type="datetimeFigureOut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34CA28-D057-40C1-8DE4-5070DA98BC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7035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74598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1" y="0"/>
            <a:ext cx="492443" cy="5857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653610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3629-98EB-4EB1-B3F1-FD087DF0B5D1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2652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FB13-2C33-49EF-93BA-51441C2EAB7D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647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73601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96035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42844" y="6503839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9F18D-F957-4F4D-A403-38BF5B4F78AE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685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2AB3098-22B9-4816-8BBA-57CD6604B123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911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6DBD-D192-4CE0-830B-35FFE0354025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896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E008-C688-48D5-B4D3-5BD41C3B6CE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559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8DB54D4-83B7-4AAD-95BC-6D4E15DD2E89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485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B297B-6718-4762-A495-CC70B39B6B0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916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0A5ADF-3408-46E0-8E72-F91A5F1D4E8B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4295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FC1315C-4028-4384-A192-EF1ADCA406E7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745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EF94C1-DE3C-4426-8558-EA127D5263C4}" type="datetime1">
              <a:rPr lang="zh-TW" altLang="en-US" smtClean="0"/>
              <a:t>2015/8/21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1C23BD-EE32-49A7-B5CE-51718A38A0E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201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新增書籤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9724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到要加入書籤的網站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1395"/>
            <a:ext cx="7682135" cy="4319180"/>
          </a:xfr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65" y="274638"/>
            <a:ext cx="702577" cy="1517159"/>
          </a:xfrm>
          <a:prstGeom prst="rect">
            <a:avLst/>
          </a:prstGeom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336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點選「自訂與管理</a:t>
            </a:r>
            <a:r>
              <a:rPr lang="en-US" altLang="zh-TW" cap="none" dirty="0"/>
              <a:t>G</a:t>
            </a:r>
            <a:r>
              <a:rPr lang="en-US" altLang="zh-TW" cap="none" dirty="0" smtClean="0"/>
              <a:t>oogle </a:t>
            </a:r>
            <a:r>
              <a:rPr lang="en-US" altLang="zh-TW" cap="none" dirty="0" smtClean="0"/>
              <a:t>Chrome</a:t>
            </a:r>
            <a:r>
              <a:rPr lang="zh-TW" altLang="en-US" cap="none" smtClean="0"/>
              <a:t>」</a:t>
            </a:r>
            <a:r>
              <a:rPr lang="zh-TW" altLang="en-US" smtClean="0"/>
              <a:t>圖示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1395"/>
            <a:ext cx="7682135" cy="4319180"/>
          </a:xfrm>
        </p:spPr>
      </p:pic>
      <p:sp>
        <p:nvSpPr>
          <p:cNvPr id="5" name="矩形 4"/>
          <p:cNvSpPr/>
          <p:nvPr/>
        </p:nvSpPr>
        <p:spPr>
          <a:xfrm>
            <a:off x="7924800" y="1697085"/>
            <a:ext cx="288000" cy="305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94" y="2889504"/>
            <a:ext cx="891673" cy="1373659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3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點選「書籤」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24030"/>
            <a:ext cx="7552944" cy="4246544"/>
          </a:xfrm>
        </p:spPr>
      </p:pic>
      <p:sp>
        <p:nvSpPr>
          <p:cNvPr id="9" name="文字方塊 8"/>
          <p:cNvSpPr txBox="1"/>
          <p:nvPr/>
        </p:nvSpPr>
        <p:spPr>
          <a:xfrm>
            <a:off x="5665685" y="2075953"/>
            <a:ext cx="2344460" cy="2377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　新增分頁</a:t>
            </a:r>
            <a:r>
              <a:rPr lang="en-US" altLang="zh-TW" sz="1350" dirty="0"/>
              <a:t>(T) </a:t>
            </a:r>
            <a:endParaRPr lang="en-US" altLang="zh-TW" sz="135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350" dirty="0"/>
              <a:t>　新增視窗                                     </a:t>
            </a:r>
            <a:endParaRPr lang="en-US" altLang="zh-TW" sz="1350" dirty="0"/>
          </a:p>
          <a:p>
            <a:r>
              <a:rPr lang="zh-TW" altLang="en-US" sz="1350" u="sng" dirty="0"/>
              <a:t>　新增無痕式視窗　　　 </a:t>
            </a:r>
            <a:endParaRPr lang="en-US" altLang="zh-TW" sz="1350" u="sng" dirty="0"/>
          </a:p>
          <a:p>
            <a:r>
              <a:rPr lang="zh-TW" altLang="en-US" sz="1350" dirty="0"/>
              <a:t>　記錄</a:t>
            </a:r>
            <a:r>
              <a:rPr lang="en-US" altLang="zh-TW" sz="1350" dirty="0"/>
              <a:t>(H)</a:t>
            </a:r>
          </a:p>
          <a:p>
            <a:r>
              <a:rPr lang="zh-TW" altLang="en-US" sz="1350" dirty="0"/>
              <a:t>　下載</a:t>
            </a:r>
            <a:r>
              <a:rPr lang="en-US" altLang="zh-TW" sz="1350" dirty="0"/>
              <a:t>(D)</a:t>
            </a:r>
            <a:r>
              <a:rPr lang="zh-TW" altLang="en-US" sz="1350" dirty="0"/>
              <a:t>　　　　　　　      </a:t>
            </a:r>
            <a:endParaRPr lang="en-US" altLang="zh-TW" sz="135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350" dirty="0"/>
              <a:t>　最近開啟的分頁</a:t>
            </a:r>
            <a:endParaRPr lang="en-US" altLang="zh-TW" sz="1350" dirty="0"/>
          </a:p>
          <a:p>
            <a:r>
              <a:rPr lang="zh-TW" altLang="en-US" sz="1350" u="sng" dirty="0"/>
              <a:t>　書籤</a:t>
            </a:r>
            <a:r>
              <a:rPr lang="en-US" altLang="zh-TW" sz="1350" u="sng" dirty="0"/>
              <a:t>(B)</a:t>
            </a:r>
            <a:r>
              <a:rPr lang="zh-TW" altLang="en-US" sz="1350" u="sng" dirty="0"/>
              <a:t>　　　　　　　</a:t>
            </a:r>
            <a:r>
              <a:rPr lang="en-US" altLang="zh-TW" sz="1350" u="sng" dirty="0"/>
              <a:t>&gt;</a:t>
            </a:r>
            <a:r>
              <a:rPr lang="zh-TW" altLang="en-US" sz="1350" u="sng" dirty="0"/>
              <a:t>　</a:t>
            </a:r>
            <a:endParaRPr lang="en-US" altLang="zh-TW" sz="1350" u="sng" dirty="0"/>
          </a:p>
          <a:p>
            <a:r>
              <a:rPr lang="zh-TW" altLang="en-US" sz="1350" dirty="0"/>
              <a:t>　縮放　</a:t>
            </a:r>
            <a:r>
              <a:rPr lang="en-US" altLang="zh-TW" sz="1350" dirty="0"/>
              <a:t>–</a:t>
            </a:r>
            <a:r>
              <a:rPr lang="zh-TW" altLang="en-US" sz="1350" dirty="0"/>
              <a:t>　</a:t>
            </a:r>
            <a:r>
              <a:rPr lang="en-US" altLang="zh-TW" sz="1350" dirty="0"/>
              <a:t>100%</a:t>
            </a:r>
            <a:r>
              <a:rPr lang="zh-TW" altLang="en-US" sz="1350" dirty="0"/>
              <a:t>　</a:t>
            </a:r>
            <a:r>
              <a:rPr lang="en-US" altLang="zh-TW" sz="1350" dirty="0"/>
              <a:t>+</a:t>
            </a:r>
            <a:r>
              <a:rPr lang="zh-TW" altLang="en-US" sz="1350" dirty="0"/>
              <a:t>　</a:t>
            </a:r>
            <a:endParaRPr lang="en-US" altLang="zh-TW" sz="1350" dirty="0"/>
          </a:p>
          <a:p>
            <a:r>
              <a:rPr lang="zh-TW" altLang="en-US" sz="1350" dirty="0"/>
              <a:t>　</a:t>
            </a:r>
            <a:r>
              <a:rPr lang="en-US" altLang="zh-TW" sz="1350" dirty="0"/>
              <a:t>‧</a:t>
            </a:r>
          </a:p>
          <a:p>
            <a:r>
              <a:rPr lang="zh-TW" altLang="en-US" sz="1350" dirty="0"/>
              <a:t>　</a:t>
            </a:r>
            <a:r>
              <a:rPr lang="en-US" altLang="zh-TW" sz="1350" dirty="0"/>
              <a:t>·</a:t>
            </a:r>
          </a:p>
          <a:p>
            <a:r>
              <a:rPr lang="zh-TW" altLang="en-US" sz="1350" dirty="0"/>
              <a:t>　</a:t>
            </a:r>
            <a:r>
              <a:rPr lang="en-US" altLang="zh-TW" sz="1350" dirty="0"/>
              <a:t>·</a:t>
            </a:r>
          </a:p>
        </p:txBody>
      </p:sp>
      <p:sp>
        <p:nvSpPr>
          <p:cNvPr id="13" name="矩形 12"/>
          <p:cNvSpPr/>
          <p:nvPr/>
        </p:nvSpPr>
        <p:spPr>
          <a:xfrm>
            <a:off x="7780800" y="1764225"/>
            <a:ext cx="288000" cy="305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矩形 4"/>
          <p:cNvSpPr/>
          <p:nvPr/>
        </p:nvSpPr>
        <p:spPr>
          <a:xfrm>
            <a:off x="5756928" y="3352800"/>
            <a:ext cx="2167872" cy="2170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02" y="387983"/>
            <a:ext cx="984212" cy="1681362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61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點選「將開啟的網頁加入書籤」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531458"/>
            <a:ext cx="7717596" cy="4339117"/>
          </a:xfrm>
        </p:spPr>
      </p:pic>
      <p:sp>
        <p:nvSpPr>
          <p:cNvPr id="9" name="文字方塊 8"/>
          <p:cNvSpPr txBox="1"/>
          <p:nvPr/>
        </p:nvSpPr>
        <p:spPr>
          <a:xfrm>
            <a:off x="5830337" y="2040423"/>
            <a:ext cx="2344460" cy="23775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sz="1350" dirty="0"/>
              <a:t>　新增分頁</a:t>
            </a:r>
            <a:r>
              <a:rPr lang="en-US" altLang="zh-TW" sz="1350" dirty="0"/>
              <a:t>(T) </a:t>
            </a:r>
            <a:endParaRPr lang="en-US" altLang="zh-TW" sz="135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350" dirty="0"/>
              <a:t>　新增視窗                                     </a:t>
            </a:r>
            <a:endParaRPr lang="en-US" altLang="zh-TW" sz="1350" dirty="0"/>
          </a:p>
          <a:p>
            <a:r>
              <a:rPr lang="zh-TW" altLang="en-US" sz="1350" u="sng" dirty="0"/>
              <a:t>　新增無痕式視窗　　　 </a:t>
            </a:r>
            <a:endParaRPr lang="en-US" altLang="zh-TW" sz="1350" u="sng" dirty="0"/>
          </a:p>
          <a:p>
            <a:r>
              <a:rPr lang="zh-TW" altLang="en-US" sz="1350" dirty="0"/>
              <a:t>　記錄</a:t>
            </a:r>
            <a:r>
              <a:rPr lang="en-US" altLang="zh-TW" sz="1350" dirty="0"/>
              <a:t>(H)</a:t>
            </a:r>
          </a:p>
          <a:p>
            <a:r>
              <a:rPr lang="zh-TW" altLang="en-US" sz="1350" dirty="0"/>
              <a:t>　下載</a:t>
            </a:r>
            <a:r>
              <a:rPr lang="en-US" altLang="zh-TW" sz="1350" dirty="0"/>
              <a:t>(D)</a:t>
            </a:r>
            <a:r>
              <a:rPr lang="zh-TW" altLang="en-US" sz="1350" dirty="0"/>
              <a:t>　　　　　　　      </a:t>
            </a:r>
            <a:endParaRPr lang="en-US" altLang="zh-TW" sz="1350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zh-TW" altLang="en-US" sz="1350" dirty="0"/>
              <a:t>　最近開啟的分頁</a:t>
            </a:r>
            <a:endParaRPr lang="en-US" altLang="zh-TW" sz="1350" dirty="0"/>
          </a:p>
          <a:p>
            <a:r>
              <a:rPr lang="zh-TW" altLang="en-US" sz="1350" u="sng" dirty="0"/>
              <a:t>　書籤</a:t>
            </a:r>
            <a:r>
              <a:rPr lang="en-US" altLang="zh-TW" sz="1350" u="sng" dirty="0"/>
              <a:t>(B)</a:t>
            </a:r>
            <a:r>
              <a:rPr lang="zh-TW" altLang="en-US" sz="1350" u="sng" dirty="0"/>
              <a:t>　　　　　　　</a:t>
            </a:r>
            <a:r>
              <a:rPr lang="en-US" altLang="zh-TW" sz="1350" u="sng" dirty="0"/>
              <a:t>&gt;</a:t>
            </a:r>
            <a:r>
              <a:rPr lang="zh-TW" altLang="en-US" sz="1350" u="sng" dirty="0"/>
              <a:t>　</a:t>
            </a:r>
            <a:endParaRPr lang="en-US" altLang="zh-TW" sz="1350" u="sng" dirty="0"/>
          </a:p>
          <a:p>
            <a:r>
              <a:rPr lang="zh-TW" altLang="en-US" sz="1350" dirty="0"/>
              <a:t>　縮放　</a:t>
            </a:r>
            <a:r>
              <a:rPr lang="en-US" altLang="zh-TW" sz="1350" dirty="0"/>
              <a:t>–</a:t>
            </a:r>
            <a:r>
              <a:rPr lang="zh-TW" altLang="en-US" sz="1350" dirty="0"/>
              <a:t>　</a:t>
            </a:r>
            <a:r>
              <a:rPr lang="en-US" altLang="zh-TW" sz="1350" dirty="0"/>
              <a:t>100%</a:t>
            </a:r>
            <a:r>
              <a:rPr lang="zh-TW" altLang="en-US" sz="1350" dirty="0"/>
              <a:t>　</a:t>
            </a:r>
            <a:r>
              <a:rPr lang="en-US" altLang="zh-TW" sz="1350" dirty="0"/>
              <a:t>+</a:t>
            </a:r>
            <a:r>
              <a:rPr lang="zh-TW" altLang="en-US" sz="1350" dirty="0"/>
              <a:t>　</a:t>
            </a:r>
            <a:endParaRPr lang="en-US" altLang="zh-TW" sz="1350" dirty="0"/>
          </a:p>
          <a:p>
            <a:r>
              <a:rPr lang="zh-TW" altLang="en-US" sz="1350" dirty="0"/>
              <a:t>　</a:t>
            </a:r>
            <a:r>
              <a:rPr lang="en-US" altLang="zh-TW" sz="1350" dirty="0"/>
              <a:t>‧</a:t>
            </a:r>
          </a:p>
          <a:p>
            <a:r>
              <a:rPr lang="zh-TW" altLang="en-US" sz="1350" dirty="0"/>
              <a:t>　</a:t>
            </a:r>
            <a:r>
              <a:rPr lang="en-US" altLang="zh-TW" sz="1350" dirty="0"/>
              <a:t>·</a:t>
            </a:r>
          </a:p>
          <a:p>
            <a:r>
              <a:rPr lang="zh-TW" altLang="en-US" sz="1350" dirty="0"/>
              <a:t>　</a:t>
            </a:r>
            <a:r>
              <a:rPr lang="en-US" altLang="zh-TW" sz="1350" dirty="0"/>
              <a:t>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3914428" y="3271955"/>
            <a:ext cx="191590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sz="1350" dirty="0"/>
              <a:t>將這個網頁加入書籤</a:t>
            </a:r>
            <a:endParaRPr lang="en-US" altLang="zh-TW" sz="1350" dirty="0"/>
          </a:p>
          <a:p>
            <a:r>
              <a:rPr lang="zh-TW" altLang="en-US" sz="1350" u="sng" dirty="0"/>
              <a:t>將開啟的網頁加入書籤</a:t>
            </a:r>
            <a:endParaRPr lang="en-US" altLang="zh-TW" sz="1350" u="sng" dirty="0"/>
          </a:p>
          <a:p>
            <a:r>
              <a:rPr lang="zh-TW" altLang="en-US" sz="1350" dirty="0"/>
              <a:t>顯示書籤列</a:t>
            </a:r>
            <a:endParaRPr lang="en-US" altLang="zh-TW" sz="1350" dirty="0"/>
          </a:p>
          <a:p>
            <a:r>
              <a:rPr lang="zh-TW" altLang="en-US" sz="1350" dirty="0"/>
              <a:t>書籤管理員</a:t>
            </a:r>
          </a:p>
        </p:txBody>
      </p:sp>
      <p:sp>
        <p:nvSpPr>
          <p:cNvPr id="13" name="矩形 12"/>
          <p:cNvSpPr/>
          <p:nvPr/>
        </p:nvSpPr>
        <p:spPr>
          <a:xfrm>
            <a:off x="7957645" y="1662335"/>
            <a:ext cx="288000" cy="3051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14" name="矩形 13"/>
          <p:cNvSpPr/>
          <p:nvPr/>
        </p:nvSpPr>
        <p:spPr>
          <a:xfrm>
            <a:off x="5830337" y="3291840"/>
            <a:ext cx="2344460" cy="283636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矩形 4"/>
          <p:cNvSpPr/>
          <p:nvPr/>
        </p:nvSpPr>
        <p:spPr>
          <a:xfrm>
            <a:off x="3957723" y="3474719"/>
            <a:ext cx="1801765" cy="292711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243" y="1734097"/>
            <a:ext cx="1406093" cy="1406093"/>
          </a:xfrm>
          <a:prstGeom prst="rect">
            <a:avLst/>
          </a:prstGeom>
        </p:spPr>
      </p:pic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17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輸入名稱，並點選「完成」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3728"/>
            <a:ext cx="7535697" cy="4236847"/>
          </a:xfrm>
        </p:spPr>
      </p:pic>
      <p:sp>
        <p:nvSpPr>
          <p:cNvPr id="8" name="矩形 7"/>
          <p:cNvSpPr/>
          <p:nvPr/>
        </p:nvSpPr>
        <p:spPr>
          <a:xfrm>
            <a:off x="6956619" y="2530544"/>
            <a:ext cx="381034" cy="251138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5" name="矩形 4"/>
          <p:cNvSpPr/>
          <p:nvPr/>
        </p:nvSpPr>
        <p:spPr>
          <a:xfrm>
            <a:off x="5950778" y="2109216"/>
            <a:ext cx="1474149" cy="264034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" y="1605377"/>
            <a:ext cx="1850334" cy="1850334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09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書籤出現在書籤列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58112"/>
            <a:ext cx="7492328" cy="4212463"/>
          </a:xfrm>
        </p:spPr>
      </p:pic>
      <p:sp>
        <p:nvSpPr>
          <p:cNvPr id="5" name="矩形 4"/>
          <p:cNvSpPr/>
          <p:nvPr/>
        </p:nvSpPr>
        <p:spPr>
          <a:xfrm>
            <a:off x="457201" y="1975104"/>
            <a:ext cx="664464" cy="30480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65" y="185730"/>
            <a:ext cx="1630878" cy="1630878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C23BD-EE32-49A7-B5CE-51718A38A0E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113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3" id="{74A60ECD-2B6E-4FED-A30E-D231BAC36C10}" vid="{215AE15C-021D-49D3-8009-2D197D591CB6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17</TotalTime>
  <Words>65</Words>
  <Application>Microsoft Office PowerPoint</Application>
  <PresentationFormat>如螢幕大小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新細明體</vt:lpstr>
      <vt:lpstr>Calibri</vt:lpstr>
      <vt:lpstr>Century Schoolbook</vt:lpstr>
      <vt:lpstr>Wingdings</vt:lpstr>
      <vt:lpstr>Wingdings 2</vt:lpstr>
      <vt:lpstr>佈景主題3</vt:lpstr>
      <vt:lpstr>新增書籤</vt:lpstr>
      <vt:lpstr>到要加入書籤的網站</vt:lpstr>
      <vt:lpstr>點選「自訂與管理Google Chrome」圖示</vt:lpstr>
      <vt:lpstr>點選「書籤」</vt:lpstr>
      <vt:lpstr>點選「將開啟的網頁加入書籤」</vt:lpstr>
      <vt:lpstr>輸入名稱，並點選「完成」</vt:lpstr>
      <vt:lpstr>書籤出現在書籤列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書籤</dc:title>
  <dc:creator>湘</dc:creator>
  <cp:lastModifiedBy>Justina</cp:lastModifiedBy>
  <cp:revision>10</cp:revision>
  <dcterms:created xsi:type="dcterms:W3CDTF">2015-07-19T03:59:51Z</dcterms:created>
  <dcterms:modified xsi:type="dcterms:W3CDTF">2015-08-21T02:31:37Z</dcterms:modified>
</cp:coreProperties>
</file>