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65" r:id="rId3"/>
    <p:sldId id="269" r:id="rId4"/>
    <p:sldId id="266" r:id="rId5"/>
    <p:sldId id="267" r:id="rId6"/>
    <p:sldId id="268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0BF0A-F26F-48B0-8B7A-026A64D8F521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704B4-CEC6-4194-9672-699E17981D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94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74598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72285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F5F5-AA52-4A79-A5A9-87A590B45B7D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076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C4BA-DE8C-4AA9-9F4D-65DDF81E0538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0469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86882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711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FD09CDC-6549-420A-8C31-8FAC2A464AE7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295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2C1D-B119-4DEA-93DB-76717CAF0EF0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199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130D-716C-4294-A1F2-BEA0980691E7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7434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63772D-6152-4DD8-8E71-1D7E3985FC3E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57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81-E447-45B7-B7DA-6982EF845D3E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96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3A4756-F725-4A29-8DC0-690BD5B0C32D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423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26D7AB-363B-484A-AFAF-929C9212C958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82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B15F2B-6642-4549-8F02-07C604494774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20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瀏覽器操作環境簡介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476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最小化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7200" y="1667996"/>
            <a:ext cx="7467600" cy="4199403"/>
          </a:xfrm>
        </p:spPr>
      </p:pic>
      <p:sp>
        <p:nvSpPr>
          <p:cNvPr id="6" name="矩形 5"/>
          <p:cNvSpPr/>
          <p:nvPr/>
        </p:nvSpPr>
        <p:spPr>
          <a:xfrm>
            <a:off x="6691920" y="1736759"/>
            <a:ext cx="183524" cy="24256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20718">
            <a:off x="5466117" y="1916662"/>
            <a:ext cx="984593" cy="74568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701637" y="2332416"/>
            <a:ext cx="80021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1600" dirty="0"/>
              <a:t>最小化</a:t>
            </a:r>
          </a:p>
        </p:txBody>
      </p:sp>
      <p:sp>
        <p:nvSpPr>
          <p:cNvPr id="10" name="矩形 9"/>
          <p:cNvSpPr/>
          <p:nvPr/>
        </p:nvSpPr>
        <p:spPr>
          <a:xfrm>
            <a:off x="745164" y="5556175"/>
            <a:ext cx="312713" cy="34129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901520" y="5119061"/>
            <a:ext cx="264687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1600" dirty="0"/>
              <a:t>最小化會讓視窗縮小在這裡</a:t>
            </a: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63077">
            <a:off x="267057" y="4989006"/>
            <a:ext cx="598205" cy="453052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933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還原視窗</a:t>
            </a:r>
            <a:endParaRPr lang="zh-TW" altLang="en-US" dirty="0"/>
          </a:p>
        </p:txBody>
      </p:sp>
      <p:pic>
        <p:nvPicPr>
          <p:cNvPr id="5" name="內容版面配置區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39616"/>
            <a:ext cx="7703045" cy="433084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782417" y="1532035"/>
            <a:ext cx="183524" cy="24256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81506" y="2175374"/>
            <a:ext cx="785345" cy="594783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431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最大化視窗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7200" y="1711764"/>
            <a:ext cx="7467600" cy="41984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877276" y="1770977"/>
            <a:ext cx="183524" cy="24256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64174" y="2556895"/>
            <a:ext cx="785345" cy="594783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173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調整視窗大小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9" y="1677550"/>
            <a:ext cx="7456261" cy="4193025"/>
          </a:xfrm>
        </p:spPr>
      </p:pic>
      <p:sp>
        <p:nvSpPr>
          <p:cNvPr id="5" name="矩形 4"/>
          <p:cNvSpPr/>
          <p:nvPr/>
        </p:nvSpPr>
        <p:spPr>
          <a:xfrm>
            <a:off x="1207008" y="1677550"/>
            <a:ext cx="3767328" cy="275239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cxnSp>
        <p:nvCxnSpPr>
          <p:cNvPr id="7" name="直線單箭頭接點 6"/>
          <p:cNvCxnSpPr/>
          <p:nvPr/>
        </p:nvCxnSpPr>
        <p:spPr>
          <a:xfrm>
            <a:off x="5082695" y="4049145"/>
            <a:ext cx="396026" cy="328411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5712805" y="3297008"/>
            <a:ext cx="1800493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1400" dirty="0"/>
              <a:t>滑鼠移到視窗邊框，</a:t>
            </a:r>
            <a:endParaRPr lang="en-US" altLang="zh-TW" sz="1400" dirty="0"/>
          </a:p>
          <a:p>
            <a:r>
              <a:rPr lang="zh-TW" altLang="en-US" sz="1400" dirty="0"/>
              <a:t>就會出現雙箭頭，按</a:t>
            </a:r>
            <a:endParaRPr lang="en-US" altLang="zh-TW" sz="1400" dirty="0"/>
          </a:p>
          <a:p>
            <a:r>
              <a:rPr lang="zh-TW" altLang="en-US" sz="1400" dirty="0"/>
              <a:t>住左鍵拖拉，即可調</a:t>
            </a:r>
            <a:endParaRPr lang="en-US" altLang="zh-TW" sz="1400" dirty="0"/>
          </a:p>
          <a:p>
            <a:r>
              <a:rPr lang="zh-TW" altLang="en-US" sz="1400" dirty="0"/>
              <a:t>整視窗大小。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1" t="32369" r="40142" b="49103"/>
          <a:stretch/>
        </p:blipFill>
        <p:spPr>
          <a:xfrm rot="19541596">
            <a:off x="5258181" y="2232571"/>
            <a:ext cx="705119" cy="840347"/>
          </a:xfrm>
          <a:prstGeom prst="rect">
            <a:avLst/>
          </a:prstGeom>
        </p:spPr>
      </p:pic>
      <p:cxnSp>
        <p:nvCxnSpPr>
          <p:cNvPr id="9" name="直線單箭頭接點 8"/>
          <p:cNvCxnSpPr/>
          <p:nvPr/>
        </p:nvCxnSpPr>
        <p:spPr>
          <a:xfrm flipV="1">
            <a:off x="4681728" y="1677550"/>
            <a:ext cx="292608" cy="25114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7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</a:t>
            </a:r>
            <a:r>
              <a:rPr lang="en-US" altLang="zh-TW" cap="none" dirty="0" smtClean="0"/>
              <a:t>Chrome</a:t>
            </a:r>
            <a:r>
              <a:rPr lang="zh-TW" altLang="en-US" dirty="0" smtClean="0"/>
              <a:t>瀏覽器圖示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2163"/>
            <a:ext cx="7467600" cy="41997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31" y="4031814"/>
            <a:ext cx="500134" cy="108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78542" y="5577870"/>
            <a:ext cx="392621" cy="31235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95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點選左下方</a:t>
            </a:r>
            <a:r>
              <a:rPr lang="zh-TW" altLang="en-US" dirty="0" smtClean="0"/>
              <a:t>「開始」，打開選單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2163"/>
            <a:ext cx="7467600" cy="41997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31" y="4031814"/>
            <a:ext cx="500134" cy="108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5759" y="5583936"/>
            <a:ext cx="392621" cy="31235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403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點選「所有應用程式」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6269"/>
            <a:ext cx="7467600" cy="41984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05387" y="4077458"/>
            <a:ext cx="517589" cy="4945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00" y="1837917"/>
            <a:ext cx="804618" cy="12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</a:t>
            </a:r>
            <a:r>
              <a:rPr lang="en-US" altLang="zh-TW" cap="none" dirty="0" smtClean="0"/>
              <a:t>Chrome</a:t>
            </a:r>
            <a:r>
              <a:rPr lang="zh-TW" altLang="en-US" dirty="0" smtClean="0"/>
              <a:t>」圖示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00774"/>
            <a:ext cx="7467599" cy="4198560"/>
          </a:xfrm>
        </p:spPr>
      </p:pic>
      <p:sp>
        <p:nvSpPr>
          <p:cNvPr id="6" name="矩形 5"/>
          <p:cNvSpPr/>
          <p:nvPr/>
        </p:nvSpPr>
        <p:spPr>
          <a:xfrm>
            <a:off x="2189854" y="2530470"/>
            <a:ext cx="633984" cy="53601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45" y="1716636"/>
            <a:ext cx="790154" cy="134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8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基本操作介紹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9208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關閉</a:t>
            </a:r>
            <a:r>
              <a:rPr lang="zh-TW" altLang="en-US" dirty="0" smtClean="0"/>
              <a:t>視窗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35768"/>
            <a:ext cx="7670838" cy="4313692"/>
          </a:xfrm>
        </p:spPr>
      </p:pic>
      <p:sp>
        <p:nvSpPr>
          <p:cNvPr id="10" name="矩形 9"/>
          <p:cNvSpPr/>
          <p:nvPr/>
        </p:nvSpPr>
        <p:spPr>
          <a:xfrm>
            <a:off x="7883180" y="1379727"/>
            <a:ext cx="294759" cy="24148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06906">
            <a:off x="6478027" y="704028"/>
            <a:ext cx="1295238" cy="980952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548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切換分頁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1" y="1572767"/>
            <a:ext cx="7393040" cy="4157473"/>
          </a:xfrm>
        </p:spPr>
      </p:pic>
      <p:sp>
        <p:nvSpPr>
          <p:cNvPr id="7" name="矩形 6"/>
          <p:cNvSpPr/>
          <p:nvPr/>
        </p:nvSpPr>
        <p:spPr>
          <a:xfrm>
            <a:off x="612001" y="1508672"/>
            <a:ext cx="2564994" cy="34355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0753" y="1983220"/>
            <a:ext cx="1295238" cy="980952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739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新</a:t>
            </a:r>
            <a:r>
              <a:rPr lang="zh-TW" altLang="en-US" dirty="0"/>
              <a:t>增</a:t>
            </a:r>
            <a:r>
              <a:rPr lang="zh-TW" altLang="en-US" dirty="0" smtClean="0"/>
              <a:t>分</a:t>
            </a:r>
            <a:r>
              <a:rPr lang="zh-TW" altLang="en-US" dirty="0"/>
              <a:t>頁</a:t>
            </a:r>
          </a:p>
        </p:txBody>
      </p:sp>
      <p:pic>
        <p:nvPicPr>
          <p:cNvPr id="4" name="內容版面配置區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1988"/>
            <a:ext cx="7467600" cy="41984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17816" y="1642045"/>
            <a:ext cx="347732" cy="3398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70">
            <a:off x="2854497" y="1721945"/>
            <a:ext cx="1295238" cy="980952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540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74A60ECD-2B6E-4FED-A30E-D231BAC36C10}" vid="{215AE15C-021D-49D3-8009-2D197D591CB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62</TotalTime>
  <Words>91</Words>
  <Application>Microsoft Office PowerPoint</Application>
  <PresentationFormat>如螢幕大小 (4:3)</PresentationFormat>
  <Paragraphs>30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新細明體</vt:lpstr>
      <vt:lpstr>Calibri</vt:lpstr>
      <vt:lpstr>Century Schoolbook</vt:lpstr>
      <vt:lpstr>Wingdings</vt:lpstr>
      <vt:lpstr>Wingdings 2</vt:lpstr>
      <vt:lpstr>佈景主題3</vt:lpstr>
      <vt:lpstr>瀏覽器操作環境簡介</vt:lpstr>
      <vt:lpstr>點選Chrome瀏覽器圖示</vt:lpstr>
      <vt:lpstr>點選左下方「開始」，打開選單</vt:lpstr>
      <vt:lpstr>點選「所有應用程式」</vt:lpstr>
      <vt:lpstr>點選「Chrome」圖示</vt:lpstr>
      <vt:lpstr>基本操作介紹</vt:lpstr>
      <vt:lpstr>關閉視窗</vt:lpstr>
      <vt:lpstr>切換分頁</vt:lpstr>
      <vt:lpstr>新增分頁</vt:lpstr>
      <vt:lpstr>最小化</vt:lpstr>
      <vt:lpstr>還原視窗</vt:lpstr>
      <vt:lpstr>最大化視窗</vt:lpstr>
      <vt:lpstr>調整視窗大小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新增使用者</dc:title>
  <dc:creator>Justina</dc:creator>
  <cp:lastModifiedBy>Justina</cp:lastModifiedBy>
  <cp:revision>25</cp:revision>
  <dcterms:created xsi:type="dcterms:W3CDTF">2015-08-07T10:44:04Z</dcterms:created>
  <dcterms:modified xsi:type="dcterms:W3CDTF">2015-08-21T02:29:19Z</dcterms:modified>
</cp:coreProperties>
</file>