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1" r:id="rId3"/>
    <p:sldId id="268" r:id="rId4"/>
    <p:sldId id="264" r:id="rId5"/>
    <p:sldId id="257" r:id="rId6"/>
    <p:sldId id="262" r:id="rId7"/>
    <p:sldId id="263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120A9-91BD-43A9-9C89-1CC03BB0A5B3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416EF-F735-46D1-86CA-16D15DB26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125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735199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3CA8-FDD8-4FA2-B73C-C797755AF1E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18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114A-1991-47B3-8E1F-1BAA2728AF2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828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19324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A4CA-B215-4A5F-8DC0-6E35457F312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672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F40538-0D71-418C-BECA-E7F792CD6F4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769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B787-24F2-46D3-8B4C-4DF2CCB2BC4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986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B851-96B9-4BEB-BBA3-BD2AF308F3B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5501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0C5FDE-FCCF-4B89-A5A3-8362D32E0EB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6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8AC6-F9D7-4A97-B0AD-2DC132C64E13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11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4250BA-490C-4EB1-A137-FECBDA1AE01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078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BE224-270C-452B-8B80-8F560D198218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47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7B1FBD-D9DE-41FC-ABB0-311334FF7EB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79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中文文章繕打技巧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經常性的練習：熟能生巧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899" y="2295660"/>
            <a:ext cx="3671897" cy="385164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79" y="1417638"/>
            <a:ext cx="1002471" cy="154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7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技巧分享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中文文章有固定的格式，在進行文章繕打時，請務必要注意。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每段開頭要空兩個全形字，可使用               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字與字之間要相連接沒有空隙。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所有的標點符號均為全形字。</a:t>
            </a:r>
            <a:endParaRPr lang="en-US" altLang="zh-TW" dirty="0"/>
          </a:p>
          <a:p>
            <a:r>
              <a:rPr lang="zh-TW" altLang="en-US" dirty="0" smtClean="0"/>
              <a:t>若要提升打字速度：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能夠十指並用，而非一指神功。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經常性的練習。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73" y="2138743"/>
            <a:ext cx="742950" cy="58102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2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TQC</a:t>
            </a:r>
            <a:r>
              <a:rPr lang="zh-TW" altLang="en-US" dirty="0" smtClean="0"/>
              <a:t>中打檢定考試級別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實用級：</a:t>
            </a:r>
            <a:r>
              <a:rPr lang="en-US" altLang="zh-TW" dirty="0" smtClean="0"/>
              <a:t>1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15</a:t>
            </a:r>
            <a:r>
              <a:rPr lang="zh-TW" altLang="en-US" dirty="0" smtClean="0"/>
              <a:t>個字。</a:t>
            </a:r>
            <a:endParaRPr lang="en-US" altLang="zh-TW" dirty="0" smtClean="0"/>
          </a:p>
          <a:p>
            <a:r>
              <a:rPr lang="zh-TW" altLang="en-US" dirty="0" smtClean="0"/>
              <a:t>進階級：</a:t>
            </a:r>
            <a:r>
              <a:rPr lang="en-US" altLang="zh-TW" dirty="0"/>
              <a:t>1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30</a:t>
            </a:r>
            <a:r>
              <a:rPr lang="zh-TW" altLang="en-US" dirty="0" smtClean="0"/>
              <a:t>個</a:t>
            </a:r>
            <a:r>
              <a:rPr lang="zh-TW" altLang="en-US" dirty="0"/>
              <a:t>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專業級：</a:t>
            </a:r>
            <a:r>
              <a:rPr lang="en-US" altLang="zh-TW" dirty="0"/>
              <a:t>1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80</a:t>
            </a:r>
            <a:r>
              <a:rPr lang="zh-TW" altLang="en-US" dirty="0" smtClean="0"/>
              <a:t>個</a:t>
            </a:r>
            <a:r>
              <a:rPr lang="zh-TW" altLang="en-US" dirty="0"/>
              <a:t>字。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95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文章格式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7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1" b="32582"/>
          <a:stretch/>
        </p:blipFill>
        <p:spPr>
          <a:xfrm>
            <a:off x="457200" y="2075251"/>
            <a:ext cx="7467600" cy="301860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Tab</a:t>
            </a:r>
            <a:r>
              <a:rPr lang="zh-TW" altLang="en-US" dirty="0" smtClean="0"/>
              <a:t>鍵：段落開始空格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57200" y="2943359"/>
            <a:ext cx="762268" cy="59242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21" y="365760"/>
            <a:ext cx="725161" cy="1565927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7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字與字之間沒有空隙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例如：大家</a:t>
            </a:r>
            <a:r>
              <a:rPr lang="zh-TW" altLang="en-US" u="sng" dirty="0" smtClean="0"/>
              <a:t>  </a:t>
            </a:r>
            <a:r>
              <a:rPr lang="zh-TW" altLang="en-US" dirty="0" smtClean="0"/>
              <a:t>一起出去玩</a:t>
            </a:r>
            <a:r>
              <a:rPr lang="zh-TW" altLang="en-US" u="sng" dirty="0" smtClean="0"/>
              <a:t>  </a:t>
            </a:r>
            <a:r>
              <a:rPr lang="zh-TW" altLang="en-US" dirty="0" smtClean="0"/>
              <a:t>，字與字之間有空隙，這樣是不對的。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129" y="129005"/>
            <a:ext cx="954986" cy="147119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9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所有的標點符號均為全形字</a:t>
            </a: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例如：大家一起出去玩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zh-TW" altLang="en-US" dirty="0" smtClean="0"/>
              <a:t>標點符號是半形，這樣是不對的。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854">
            <a:off x="6249240" y="2220359"/>
            <a:ext cx="1032767" cy="176431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8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提升打字速度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90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十指並用才能提升打字速度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2906"/>
            <a:ext cx="7552944" cy="411251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383010" y="4239943"/>
            <a:ext cx="415344" cy="360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矩形 8"/>
          <p:cNvSpPr/>
          <p:nvPr/>
        </p:nvSpPr>
        <p:spPr>
          <a:xfrm>
            <a:off x="3072952" y="4275943"/>
            <a:ext cx="415344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 rot="444617">
            <a:off x="1760232" y="4218572"/>
            <a:ext cx="2088329" cy="2096947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矩形 6"/>
          <p:cNvSpPr/>
          <p:nvPr/>
        </p:nvSpPr>
        <p:spPr>
          <a:xfrm rot="21039064" flipH="1">
            <a:off x="3968999" y="4231352"/>
            <a:ext cx="2015198" cy="2160000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" name="文字方塊 7"/>
          <p:cNvSpPr txBox="1"/>
          <p:nvPr/>
        </p:nvSpPr>
        <p:spPr>
          <a:xfrm>
            <a:off x="2219553" y="5730595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左手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798354" y="5870627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右手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04" y="595109"/>
            <a:ext cx="807770" cy="174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95</TotalTime>
  <Words>192</Words>
  <Application>Microsoft Office PowerPoint</Application>
  <PresentationFormat>如螢幕大小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佈景主題3</vt:lpstr>
      <vt:lpstr>中文文章繕打技巧</vt:lpstr>
      <vt:lpstr>技巧分享</vt:lpstr>
      <vt:lpstr>TQC中打檢定考試級別</vt:lpstr>
      <vt:lpstr>文章格式</vt:lpstr>
      <vt:lpstr>Tab鍵：段落開始空格</vt:lpstr>
      <vt:lpstr>字與字之間沒有空隙</vt:lpstr>
      <vt:lpstr>所有的標點符號均為全形字</vt:lpstr>
      <vt:lpstr>提升打字速度</vt:lpstr>
      <vt:lpstr>十指並用才能提升打字速度</vt:lpstr>
      <vt:lpstr>經常性的練習：熟能生巧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27</cp:revision>
  <dcterms:created xsi:type="dcterms:W3CDTF">2015-08-07T10:44:04Z</dcterms:created>
  <dcterms:modified xsi:type="dcterms:W3CDTF">2015-08-21T04:12:19Z</dcterms:modified>
</cp:coreProperties>
</file>