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1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03C4E-D491-42A6-BE8C-A31A86FA389D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899DD-AC26-4E82-97EB-71C54412DC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92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003267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B11-85B3-46D8-944B-7EAFF197D96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08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E408-E5E1-45BB-B16C-12124B4FAF3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92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4037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220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4C66-1BBC-4769-85B9-E5F075BC07C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79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5CD1BD-78F2-410A-A6F1-8EFF35877A4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152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AD70-7C48-40C7-918F-46E1EF82739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361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A51B-399C-4CFE-9314-437D817DB25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90475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3C36D8-2E54-42FD-AD76-F159A85FA5A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50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C215-E09C-4598-B687-4D6C06A6D71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21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645090-B9BC-4003-81A0-E228EB0C3F9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34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2A9457-E077-46DF-9C08-7A4A9DEC262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66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B4EE7E-99CA-4938-BF5F-5AE5A21DE19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4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注音輸入法簡介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找到ㄑ與ㄨ兩</a:t>
            </a:r>
            <a:r>
              <a:rPr lang="zh-TW" altLang="en-US" dirty="0"/>
              <a:t>個鍵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7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手指擺放位置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 rot="444617">
            <a:off x="1760232" y="4218572"/>
            <a:ext cx="2088329" cy="2096947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 rot="21039064" flipH="1">
            <a:off x="3968999" y="4231352"/>
            <a:ext cx="2015198" cy="2160000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" name="文字方塊 7"/>
          <p:cNvSpPr txBox="1"/>
          <p:nvPr/>
        </p:nvSpPr>
        <p:spPr>
          <a:xfrm>
            <a:off x="2219553" y="573059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798354" y="587062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7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左手與右手負責不同的區域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16608"/>
            <a:ext cx="7563749" cy="42305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48568" y="4190599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矩形 4"/>
          <p:cNvSpPr/>
          <p:nvPr/>
        </p:nvSpPr>
        <p:spPr>
          <a:xfrm>
            <a:off x="4334824" y="4199287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8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不同手指負責不同的區域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0032"/>
            <a:ext cx="7599928" cy="413881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48568" y="4096512"/>
            <a:ext cx="415344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矩形 4"/>
          <p:cNvSpPr/>
          <p:nvPr/>
        </p:nvSpPr>
        <p:spPr>
          <a:xfrm>
            <a:off x="4371400" y="4096512"/>
            <a:ext cx="415344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範例：知（ㄓ）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54082" y="321960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2556797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93" y="3572458"/>
            <a:ext cx="701052" cy="108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3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</a:t>
            </a:r>
            <a:r>
              <a:rPr lang="zh-TW" altLang="en-US" dirty="0"/>
              <a:t>：好（ㄏㄠˇ）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48" y="3634335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33" y="3118355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02" y="2513062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195664" y="4011627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55722" y="4401312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76" y="4276245"/>
            <a:ext cx="1030422" cy="103042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2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水（ㄕㄨㄟˇ）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28" y="3594766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589" y="2975396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776" y="2729001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24346" y="3998300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4090" y="4023360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470" y="2379474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009222" y="3603884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76" y="4174077"/>
            <a:ext cx="1181422" cy="118142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2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香（ㄒㄧㄤ）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74" y="3766041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998" y="2553769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37" y="2894685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15170" y="3633769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271676" y="4374644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37" y="4330830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648911" y="3994823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1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52</TotalTime>
  <Words>67</Words>
  <Application>Microsoft Office PowerPoint</Application>
  <PresentationFormat>如螢幕大小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佈景主題3</vt:lpstr>
      <vt:lpstr>注音輸入法簡介</vt:lpstr>
      <vt:lpstr>找到ㄑ與ㄨ兩個鍵</vt:lpstr>
      <vt:lpstr>手指擺放位置</vt:lpstr>
      <vt:lpstr>左手與右手負責不同的區域</vt:lpstr>
      <vt:lpstr>不同手指負責不同的區域</vt:lpstr>
      <vt:lpstr>範例：知（ㄓ）</vt:lpstr>
      <vt:lpstr>範例：好（ㄏㄠˇ）</vt:lpstr>
      <vt:lpstr>範例：水（ㄕㄨㄟˇ）</vt:lpstr>
      <vt:lpstr>範例：香（ㄒㄧㄤ）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21</cp:revision>
  <dcterms:created xsi:type="dcterms:W3CDTF">2015-08-07T10:44:04Z</dcterms:created>
  <dcterms:modified xsi:type="dcterms:W3CDTF">2015-08-21T01:39:51Z</dcterms:modified>
</cp:coreProperties>
</file>