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920566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59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49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5812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613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39758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541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546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671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14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30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732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37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364652-62B9-49E6-A98E-B0F299D8556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D9BE01-1F6D-4520-A07A-3B0FDF9E4E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32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切換輸入法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868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2008071" y="2417351"/>
            <a:ext cx="1260577" cy="34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1999278" y="3576631"/>
            <a:ext cx="1260577" cy="116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97" y="3941328"/>
            <a:ext cx="625168" cy="135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43" y="1839891"/>
            <a:ext cx="876316" cy="135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584" y="1680905"/>
            <a:ext cx="3389375" cy="423671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608959" y="5510784"/>
            <a:ext cx="1548000" cy="3946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3103787" y="3035669"/>
            <a:ext cx="1180777" cy="3091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5" name="文字方塊 14"/>
          <p:cNvSpPr txBox="1"/>
          <p:nvPr/>
        </p:nvSpPr>
        <p:spPr>
          <a:xfrm>
            <a:off x="6400800" y="5291328"/>
            <a:ext cx="207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點擊工作</a:t>
            </a:r>
            <a:r>
              <a:rPr lang="zh-TW" altLang="en-US" dirty="0" smtClean="0"/>
              <a:t>列右下方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21792" y="3344803"/>
            <a:ext cx="200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點選預設的「美式鍵盤」</a:t>
            </a:r>
            <a:endParaRPr lang="zh-TW" altLang="en-US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7D9BE01-1F6D-4520-A07A-3B0FDF9E4E9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3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7580" y="428988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選擇所要使用的輸入法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0" t="40301"/>
          <a:stretch/>
        </p:blipFill>
        <p:spPr>
          <a:xfrm>
            <a:off x="2853192" y="1887275"/>
            <a:ext cx="3596376" cy="435772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090673" y="2399701"/>
            <a:ext cx="1176528" cy="4532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7D9BE01-1F6D-4520-A07A-3B0FDF9E4E97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988" y="1719072"/>
            <a:ext cx="961189" cy="16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BCAE2EF-3DD0-4FF4-B447-9F23AC7C8C87}" vid="{2AE343EC-F5A6-4C1E-97D0-E7A04ADA36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18</TotalTime>
  <Words>23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Century Schoolbook</vt:lpstr>
      <vt:lpstr>Wingdings</vt:lpstr>
      <vt:lpstr>Wingdings 2</vt:lpstr>
      <vt:lpstr>佈景主題3</vt:lpstr>
      <vt:lpstr>切換輸入法</vt:lpstr>
      <vt:lpstr>PowerPoint 簡報</vt:lpstr>
      <vt:lpstr>選擇所要使用的輸入法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切換大小寫</dc:title>
  <dc:creator>湘</dc:creator>
  <cp:lastModifiedBy>Justina</cp:lastModifiedBy>
  <cp:revision>10</cp:revision>
  <dcterms:created xsi:type="dcterms:W3CDTF">2015-07-14T04:08:06Z</dcterms:created>
  <dcterms:modified xsi:type="dcterms:W3CDTF">2015-08-21T00:20:06Z</dcterms:modified>
</cp:coreProperties>
</file>