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8"/>
  </p:notesMasterIdLst>
  <p:sldIdLst>
    <p:sldId id="256" r:id="rId2"/>
    <p:sldId id="262" r:id="rId3"/>
    <p:sldId id="257" r:id="rId4"/>
    <p:sldId id="263" r:id="rId5"/>
    <p:sldId id="264" r:id="rId6"/>
    <p:sldId id="265" r:id="rId7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3" autoAdjust="0"/>
    <p:restoredTop sz="94660"/>
  </p:normalViewPr>
  <p:slideViewPr>
    <p:cSldViewPr snapToGrid="0">
      <p:cViewPr varScale="1">
        <p:scale>
          <a:sx n="79" d="100"/>
          <a:sy n="79" d="100"/>
        </p:scale>
        <p:origin x="91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217CA2-C7D2-4682-98CC-96D35FB6ACD9}" type="datetimeFigureOut">
              <a:rPr lang="zh-TW" altLang="en-US" smtClean="0"/>
              <a:t>2015/8/21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32E4E8-AC8C-40DB-8577-8521ED5F33D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916596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2285984" y="1174598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22" name="直線接點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1" name="橢圓 20"/>
          <p:cNvSpPr/>
          <p:nvPr/>
        </p:nvSpPr>
        <p:spPr bwMode="auto">
          <a:xfrm>
            <a:off x="214282" y="142852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357290" y="121442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橢圓 23"/>
          <p:cNvSpPr/>
          <p:nvPr/>
        </p:nvSpPr>
        <p:spPr bwMode="auto">
          <a:xfrm>
            <a:off x="1000100" y="1714488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橢圓 25"/>
          <p:cNvSpPr/>
          <p:nvPr/>
        </p:nvSpPr>
        <p:spPr bwMode="auto">
          <a:xfrm>
            <a:off x="1500166" y="200024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橢圓 24"/>
          <p:cNvSpPr/>
          <p:nvPr/>
        </p:nvSpPr>
        <p:spPr>
          <a:xfrm>
            <a:off x="1857356" y="57148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pic>
        <p:nvPicPr>
          <p:cNvPr id="32" name="圖片 31" descr="Blue-Robo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57884" y="4214818"/>
            <a:ext cx="2828193" cy="2544360"/>
          </a:xfrm>
          <a:prstGeom prst="rect">
            <a:avLst/>
          </a:prstGeom>
        </p:spPr>
      </p:pic>
      <p:pic>
        <p:nvPicPr>
          <p:cNvPr id="33" name="圖片 32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047970"/>
            <a:ext cx="2071670" cy="810030"/>
          </a:xfrm>
          <a:prstGeom prst="rect">
            <a:avLst/>
          </a:prstGeom>
        </p:spPr>
      </p:pic>
      <p:pic>
        <p:nvPicPr>
          <p:cNvPr id="34" name="圖片 33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00232" y="6047970"/>
            <a:ext cx="2071670" cy="810030"/>
          </a:xfrm>
          <a:prstGeom prst="rect">
            <a:avLst/>
          </a:prstGeom>
        </p:spPr>
      </p:pic>
      <p:pic>
        <p:nvPicPr>
          <p:cNvPr id="35" name="圖片 34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00496" y="6047970"/>
            <a:ext cx="2071670" cy="810030"/>
          </a:xfrm>
          <a:prstGeom prst="rect">
            <a:avLst/>
          </a:prstGeom>
        </p:spPr>
      </p:pic>
      <p:pic>
        <p:nvPicPr>
          <p:cNvPr id="36" name="圖片 35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28926" y="0"/>
            <a:ext cx="2071670" cy="810030"/>
          </a:xfrm>
          <a:prstGeom prst="rect">
            <a:avLst/>
          </a:prstGeom>
        </p:spPr>
      </p:pic>
      <p:pic>
        <p:nvPicPr>
          <p:cNvPr id="37" name="圖片 36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29190" y="0"/>
            <a:ext cx="2071670" cy="810030"/>
          </a:xfrm>
          <a:prstGeom prst="rect">
            <a:avLst/>
          </a:prstGeom>
        </p:spPr>
      </p:pic>
      <p:pic>
        <p:nvPicPr>
          <p:cNvPr id="38" name="圖片 37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29454" y="0"/>
            <a:ext cx="2071670" cy="810030"/>
          </a:xfrm>
          <a:prstGeom prst="rect">
            <a:avLst/>
          </a:prstGeom>
        </p:spPr>
      </p:pic>
      <p:sp>
        <p:nvSpPr>
          <p:cNvPr id="30" name="文字方塊 29"/>
          <p:cNvSpPr txBox="1"/>
          <p:nvPr/>
        </p:nvSpPr>
        <p:spPr>
          <a:xfrm>
            <a:off x="1" y="0"/>
            <a:ext cx="492443" cy="58578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2000" dirty="0" smtClean="0"/>
              <a:t>（宜蘭縣版學生資訊課程教材）</a:t>
            </a:r>
            <a:r>
              <a:rPr lang="en-US" altLang="zh-TW" sz="2000" dirty="0" smtClean="0"/>
              <a:t>Chrome OS </a:t>
            </a:r>
            <a:r>
              <a:rPr lang="zh-TW" altLang="en-US" sz="2000" dirty="0" smtClean="0"/>
              <a:t>版本</a:t>
            </a:r>
          </a:p>
        </p:txBody>
      </p:sp>
    </p:spTree>
    <p:extLst>
      <p:ext uri="{BB962C8B-B14F-4D97-AF65-F5344CB8AC3E}">
        <p14:creationId xmlns:p14="http://schemas.microsoft.com/office/powerpoint/2010/main" val="29470799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99FB4-F175-42A0-9354-67C9B29D18EB}" type="datetime1">
              <a:rPr lang="zh-TW" altLang="en-US" smtClean="0"/>
              <a:t>2015/8/21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2FDFD-73EE-47C3-B9B2-076F77506D4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685108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7F006-7049-4475-8419-A23B1E3B8229}" type="datetime1">
              <a:rPr lang="zh-TW" altLang="en-US" smtClean="0"/>
              <a:t>2015/8/21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2FDFD-73EE-47C3-B9B2-076F77506D4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113275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1_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2285984" y="92867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2285984" y="2857496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337420076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 dirty="0"/>
          </a:p>
        </p:txBody>
      </p:sp>
      <p:pic>
        <p:nvPicPr>
          <p:cNvPr id="11" name="圖片 10" descr="winbu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8104713">
            <a:off x="105832" y="70208"/>
            <a:ext cx="978412" cy="906662"/>
          </a:xfrm>
          <a:prstGeom prst="rect">
            <a:avLst/>
          </a:prstGeom>
        </p:spPr>
      </p:pic>
      <p:sp>
        <p:nvSpPr>
          <p:cNvPr id="4" name="文字方塊 3"/>
          <p:cNvSpPr txBox="1"/>
          <p:nvPr/>
        </p:nvSpPr>
        <p:spPr>
          <a:xfrm>
            <a:off x="142844" y="6503839"/>
            <a:ext cx="462498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1600" dirty="0" smtClean="0"/>
              <a:t>（宜蘭縣版學生資訊課程教材）</a:t>
            </a:r>
            <a:r>
              <a:rPr lang="en-US" altLang="zh-TW" sz="1600" dirty="0" smtClean="0"/>
              <a:t>Chrome OS </a:t>
            </a:r>
            <a:r>
              <a:rPr lang="zh-TW" altLang="en-US" sz="1600" dirty="0" smtClean="0"/>
              <a:t>版本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43FBD-872C-475C-87AE-F5A49DE9E857}" type="datetime1">
              <a:rPr lang="zh-TW" altLang="en-US" smtClean="0"/>
              <a:t>2015/8/21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2FDFD-73EE-47C3-B9B2-076F77506D4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494383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C8CB6213-0B44-456F-8885-D8EF56ADE605}" type="datetime1">
              <a:rPr lang="zh-TW" altLang="en-US" smtClean="0"/>
              <a:t>2015/8/21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9" name="矩形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直線接點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直線接點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矩形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橢圓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橢圓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橢圓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橢圓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直線接點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D9D2FDFD-73EE-47C3-B9B2-076F77506D4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7267294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61238-573B-4FE5-8F97-686BBA2EF2F4}" type="datetime1">
              <a:rPr lang="zh-TW" altLang="en-US" smtClean="0"/>
              <a:t>2015/8/21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2FDFD-73EE-47C3-B9B2-076F77506D42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901628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898E6-9F16-4365-B3F0-28EED8C2FF86}" type="datetime1">
              <a:rPr lang="zh-TW" altLang="en-US" smtClean="0"/>
              <a:t>2015/8/21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2FDFD-73EE-47C3-B9B2-076F77506D42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2" name="文字版面配置區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4" name="文字版面配置區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32723603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1C33185-6179-4135-BCCD-CC19440D134A}" type="datetime1">
              <a:rPr lang="zh-TW" altLang="en-US" smtClean="0"/>
              <a:t>2015/8/21</a:t>
            </a:fld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9D2FDFD-73EE-47C3-B9B2-076F77506D42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492154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3AEDC-777B-4B30-AB63-58BA0DBCDC27}" type="datetime1">
              <a:rPr lang="zh-TW" altLang="en-US" smtClean="0"/>
              <a:t>2015/8/21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2FDFD-73EE-47C3-B9B2-076F77506D4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420683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橢圓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內容版面配置區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1" name="日期版面配置區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8F0E165-0F78-4ED9-AD90-47A51BE3AE76}" type="datetime1">
              <a:rPr lang="zh-TW" altLang="en-US" smtClean="0"/>
              <a:t>2015/8/21</a:t>
            </a:fld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9D2FDFD-73EE-47C3-B9B2-076F77506D42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3" name="頁尾版面配置區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5004924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橢圓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線接點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直線接點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日期版面配置區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74754FC-2830-405A-B450-479C02739997}" type="datetime1">
              <a:rPr lang="zh-TW" altLang="en-US" smtClean="0"/>
              <a:t>2015/8/21</a:t>
            </a:fld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9D2FDFD-73EE-47C3-B9B2-076F77506D42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1" name="頁尾版面配置區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889227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0D4B3FD4-404A-43C2-A64D-331D423552AE}" type="datetime1">
              <a:rPr lang="zh-TW" altLang="en-US" smtClean="0"/>
              <a:t>2015/8/21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橢圓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9D2FDFD-73EE-47C3-B9B2-076F77506D4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604699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TW" altLang="en-US" sz="4000" dirty="0" smtClean="0"/>
              <a:t>英文大小寫輸入</a:t>
            </a:r>
            <a:endParaRPr lang="zh-TW" altLang="en-US" sz="4000" dirty="0"/>
          </a:p>
        </p:txBody>
      </p:sp>
    </p:spTree>
    <p:extLst>
      <p:ext uri="{BB962C8B-B14F-4D97-AF65-F5344CB8AC3E}">
        <p14:creationId xmlns:p14="http://schemas.microsoft.com/office/powerpoint/2010/main" val="2647673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大小寫切換</a:t>
            </a:r>
            <a:endParaRPr lang="zh-TW" altLang="en-US" dirty="0"/>
          </a:p>
        </p:txBody>
      </p:sp>
      <p:sp>
        <p:nvSpPr>
          <p:cNvPr id="3" name="內容版面配置區 3"/>
          <p:cNvSpPr txBox="1">
            <a:spLocks/>
          </p:cNvSpPr>
          <p:nvPr/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/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dirty="0" smtClean="0"/>
              <a:t>小寫：直接點擊英文字母，打出來的就是小寫字母。</a:t>
            </a:r>
            <a:endParaRPr lang="en-US" altLang="zh-TW" dirty="0" smtClean="0"/>
          </a:p>
          <a:p>
            <a:r>
              <a:rPr lang="zh-TW" altLang="en-US" dirty="0" smtClean="0"/>
              <a:t>大寫：同時按下 </a:t>
            </a:r>
            <a:r>
              <a:rPr lang="zh-TW" altLang="en-US" dirty="0" smtClean="0"/>
              <a:t>      </a:t>
            </a:r>
            <a:r>
              <a:rPr lang="en-US" altLang="zh-TW" dirty="0" smtClean="0"/>
              <a:t>+ </a:t>
            </a:r>
            <a:r>
              <a:rPr lang="zh-TW" altLang="en-US" dirty="0" smtClean="0"/>
              <a:t>英文字母，打出來就會變成大寫字母。</a:t>
            </a:r>
            <a:r>
              <a:rPr lang="en-US" altLang="zh-TW" dirty="0" smtClean="0"/>
              <a:t> </a:t>
            </a:r>
          </a:p>
          <a:p>
            <a:r>
              <a:rPr lang="zh-TW" altLang="en-US" dirty="0" smtClean="0"/>
              <a:t>注意</a:t>
            </a:r>
            <a:r>
              <a:rPr lang="zh-TW" altLang="en-US" dirty="0" smtClean="0"/>
              <a:t>：     有</a:t>
            </a:r>
            <a:r>
              <a:rPr lang="zh-TW" altLang="en-US" dirty="0" smtClean="0"/>
              <a:t>左右兩個位置，當打的字</a:t>
            </a:r>
            <a:r>
              <a:rPr lang="zh-TW" altLang="en-US" dirty="0" smtClean="0"/>
              <a:t>在右時</a:t>
            </a:r>
            <a:r>
              <a:rPr lang="zh-TW" altLang="en-US" dirty="0" smtClean="0"/>
              <a:t>，則按左側的  </a:t>
            </a:r>
            <a:r>
              <a:rPr lang="zh-TW" altLang="en-US" dirty="0" smtClean="0"/>
              <a:t> ，</a:t>
            </a:r>
            <a:r>
              <a:rPr lang="zh-TW" altLang="en-US" dirty="0" smtClean="0"/>
              <a:t>當打的字</a:t>
            </a:r>
            <a:r>
              <a:rPr lang="zh-TW" altLang="en-US" dirty="0" smtClean="0"/>
              <a:t>在左時</a:t>
            </a:r>
            <a:r>
              <a:rPr lang="zh-TW" altLang="en-US" dirty="0" smtClean="0"/>
              <a:t>，則按</a:t>
            </a:r>
            <a:r>
              <a:rPr lang="zh-TW" altLang="en-US" dirty="0" smtClean="0"/>
              <a:t>右側的</a:t>
            </a:r>
            <a:r>
              <a:rPr lang="en-US" altLang="zh-TW" dirty="0"/>
              <a:t> </a:t>
            </a:r>
            <a:r>
              <a:rPr lang="en-US" altLang="zh-TW" dirty="0" smtClean="0"/>
              <a:t>  </a:t>
            </a:r>
            <a:r>
              <a:rPr lang="zh-TW" altLang="en-US" dirty="0" smtClean="0"/>
              <a:t>。</a:t>
            </a:r>
            <a:endParaRPr lang="zh-TW" altLang="en-US" dirty="0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2FDFD-73EE-47C3-B9B2-076F77506D42}" type="slidenum">
              <a:rPr lang="zh-TW" altLang="en-US" smtClean="0"/>
              <a:t>2</a:t>
            </a:fld>
            <a:endParaRPr lang="zh-TW" altLang="en-US"/>
          </a:p>
        </p:txBody>
      </p:sp>
      <p:pic>
        <p:nvPicPr>
          <p:cNvPr id="9" name="圖片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5488" y="1996281"/>
            <a:ext cx="304800" cy="438150"/>
          </a:xfrm>
          <a:prstGeom prst="rect">
            <a:avLst/>
          </a:prstGeom>
        </p:spPr>
      </p:pic>
      <p:pic>
        <p:nvPicPr>
          <p:cNvPr id="10" name="圖片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4451" y="2808537"/>
            <a:ext cx="304800" cy="438150"/>
          </a:xfrm>
          <a:prstGeom prst="rect">
            <a:avLst/>
          </a:prstGeom>
        </p:spPr>
      </p:pic>
      <p:pic>
        <p:nvPicPr>
          <p:cNvPr id="11" name="圖片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8885" y="3256709"/>
            <a:ext cx="311184" cy="447327"/>
          </a:xfrm>
          <a:prstGeom prst="rect">
            <a:avLst/>
          </a:prstGeom>
        </p:spPr>
      </p:pic>
      <p:pic>
        <p:nvPicPr>
          <p:cNvPr id="12" name="圖片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140" y="3246687"/>
            <a:ext cx="304800" cy="438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051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小寫「</a:t>
            </a:r>
            <a:r>
              <a:rPr lang="en-US" altLang="zh-TW" cap="none" dirty="0" smtClean="0"/>
              <a:t>a</a:t>
            </a:r>
            <a:r>
              <a:rPr lang="zh-TW" altLang="en-US" dirty="0" smtClean="0"/>
              <a:t>」：點擊</a:t>
            </a:r>
            <a:r>
              <a:rPr lang="en-US" altLang="zh-TW" cap="none" dirty="0"/>
              <a:t>a</a:t>
            </a:r>
            <a:endParaRPr lang="zh-TW" altLang="en-US" cap="none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582" b="32207"/>
          <a:stretch/>
        </p:blipFill>
        <p:spPr>
          <a:xfrm>
            <a:off x="457200" y="2189745"/>
            <a:ext cx="7467600" cy="3092218"/>
          </a:xfrm>
          <a:prstGeom prst="rect">
            <a:avLst/>
          </a:prstGeom>
        </p:spPr>
      </p:pic>
      <p:sp>
        <p:nvSpPr>
          <p:cNvPr id="8" name="矩形 7"/>
          <p:cNvSpPr/>
          <p:nvPr/>
        </p:nvSpPr>
        <p:spPr>
          <a:xfrm>
            <a:off x="1297190" y="3626350"/>
            <a:ext cx="594574" cy="553791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2FDFD-73EE-47C3-B9B2-076F77506D42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39598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大寫「</a:t>
            </a:r>
            <a:r>
              <a:rPr lang="en-US" altLang="zh-TW" cap="none" dirty="0"/>
              <a:t>A</a:t>
            </a:r>
            <a:r>
              <a:rPr lang="zh-TW" altLang="en-US" dirty="0" smtClean="0"/>
              <a:t>」：同時按下</a:t>
            </a:r>
            <a:r>
              <a:rPr lang="en-US" altLang="zh-TW" cap="none" dirty="0" smtClean="0"/>
              <a:t>a</a:t>
            </a:r>
            <a:r>
              <a:rPr lang="zh-TW" altLang="en-US" dirty="0" smtClean="0"/>
              <a:t>與</a:t>
            </a:r>
            <a:endParaRPr lang="zh-TW" altLang="en-US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582" b="32207"/>
          <a:stretch/>
        </p:blipFill>
        <p:spPr>
          <a:xfrm>
            <a:off x="457200" y="2189745"/>
            <a:ext cx="7467600" cy="3092218"/>
          </a:xfrm>
          <a:prstGeom prst="rect">
            <a:avLst/>
          </a:prstGeom>
        </p:spPr>
      </p:pic>
      <p:sp>
        <p:nvSpPr>
          <p:cNvPr id="7" name="矩形 6"/>
          <p:cNvSpPr/>
          <p:nvPr/>
        </p:nvSpPr>
        <p:spPr>
          <a:xfrm>
            <a:off x="6789570" y="4180141"/>
            <a:ext cx="1135230" cy="440627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矩形 7"/>
          <p:cNvSpPr/>
          <p:nvPr/>
        </p:nvSpPr>
        <p:spPr>
          <a:xfrm>
            <a:off x="1297190" y="3626350"/>
            <a:ext cx="594574" cy="553791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2FDFD-73EE-47C3-B9B2-076F77506D42}" type="slidenum">
              <a:rPr lang="zh-TW" altLang="en-US" smtClean="0"/>
              <a:t>4</a:t>
            </a:fld>
            <a:endParaRPr lang="zh-TW" altLang="en-US"/>
          </a:p>
        </p:txBody>
      </p:sp>
      <p:pic>
        <p:nvPicPr>
          <p:cNvPr id="9" name="圖片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4770" y="975472"/>
            <a:ext cx="304800" cy="438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360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小寫「</a:t>
            </a:r>
            <a:r>
              <a:rPr lang="en-US" altLang="zh-TW" cap="none" dirty="0" smtClean="0"/>
              <a:t>j</a:t>
            </a:r>
            <a:r>
              <a:rPr lang="zh-TW" altLang="en-US" dirty="0" smtClean="0"/>
              <a:t>」：點擊</a:t>
            </a:r>
            <a:r>
              <a:rPr lang="en-US" altLang="zh-TW" cap="none" dirty="0" smtClean="0"/>
              <a:t>j</a:t>
            </a:r>
            <a:endParaRPr lang="zh-TW" altLang="en-US" cap="none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582" b="32207"/>
          <a:stretch/>
        </p:blipFill>
        <p:spPr>
          <a:xfrm>
            <a:off x="457200" y="2189745"/>
            <a:ext cx="7467600" cy="3092218"/>
          </a:xfrm>
          <a:prstGeom prst="rect">
            <a:avLst/>
          </a:prstGeom>
        </p:spPr>
      </p:pic>
      <p:sp>
        <p:nvSpPr>
          <p:cNvPr id="8" name="矩形 7"/>
          <p:cNvSpPr/>
          <p:nvPr/>
        </p:nvSpPr>
        <p:spPr>
          <a:xfrm>
            <a:off x="4430534" y="3633216"/>
            <a:ext cx="568186" cy="546925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2FDFD-73EE-47C3-B9B2-076F77506D42}" type="slidenum">
              <a:rPr lang="zh-TW" altLang="en-US" smtClean="0"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45910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大寫「</a:t>
            </a:r>
            <a:r>
              <a:rPr lang="en-US" altLang="zh-TW" cap="none" dirty="0"/>
              <a:t>J</a:t>
            </a:r>
            <a:r>
              <a:rPr lang="zh-TW" altLang="en-US" dirty="0" smtClean="0"/>
              <a:t>」：同時按下</a:t>
            </a:r>
            <a:r>
              <a:rPr lang="en-US" altLang="zh-TW" cap="none" dirty="0" smtClean="0"/>
              <a:t>j</a:t>
            </a:r>
            <a:r>
              <a:rPr lang="zh-TW" altLang="en-US" dirty="0" smtClean="0"/>
              <a:t>與</a:t>
            </a:r>
            <a:endParaRPr lang="zh-TW" altLang="en-US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582" b="32207"/>
          <a:stretch/>
        </p:blipFill>
        <p:spPr>
          <a:xfrm>
            <a:off x="457200" y="2189745"/>
            <a:ext cx="7467600" cy="3092218"/>
          </a:xfrm>
          <a:prstGeom prst="rect">
            <a:avLst/>
          </a:prstGeom>
        </p:spPr>
      </p:pic>
      <p:sp>
        <p:nvSpPr>
          <p:cNvPr id="7" name="矩形 6"/>
          <p:cNvSpPr/>
          <p:nvPr/>
        </p:nvSpPr>
        <p:spPr>
          <a:xfrm>
            <a:off x="457200" y="4180141"/>
            <a:ext cx="1135230" cy="440627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矩形 7"/>
          <p:cNvSpPr/>
          <p:nvPr/>
        </p:nvSpPr>
        <p:spPr>
          <a:xfrm>
            <a:off x="4454918" y="3626350"/>
            <a:ext cx="594574" cy="553791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2FDFD-73EE-47C3-B9B2-076F77506D42}" type="slidenum">
              <a:rPr lang="zh-TW" altLang="en-US" smtClean="0"/>
              <a:t>6</a:t>
            </a:fld>
            <a:endParaRPr lang="zh-TW" altLang="en-US"/>
          </a:p>
        </p:txBody>
      </p:sp>
      <p:pic>
        <p:nvPicPr>
          <p:cNvPr id="9" name="圖片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0024" y="979488"/>
            <a:ext cx="304800" cy="438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7232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佈景主題3">
  <a:themeElements>
    <a:clrScheme name="流線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壁窗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壁窗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佈景主題3" id="{74A60ECD-2B6E-4FED-A30E-D231BAC36C10}" vid="{215AE15C-021D-49D3-8009-2D197D591CB6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佈景主題3</Template>
  <TotalTime>76</TotalTime>
  <Words>105</Words>
  <Application>Microsoft Office PowerPoint</Application>
  <PresentationFormat>如螢幕大小 (4:3)</PresentationFormat>
  <Paragraphs>14</Paragraphs>
  <Slides>6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6</vt:i4>
      </vt:variant>
    </vt:vector>
  </HeadingPairs>
  <TitlesOfParts>
    <vt:vector size="12" baseType="lpstr">
      <vt:lpstr>新細明體</vt:lpstr>
      <vt:lpstr>Calibri</vt:lpstr>
      <vt:lpstr>Century Schoolbook</vt:lpstr>
      <vt:lpstr>Wingdings</vt:lpstr>
      <vt:lpstr>Wingdings 2</vt:lpstr>
      <vt:lpstr>佈景主題3</vt:lpstr>
      <vt:lpstr>英文大小寫輸入</vt:lpstr>
      <vt:lpstr>大小寫切換</vt:lpstr>
      <vt:lpstr>小寫「a」：點擊a</vt:lpstr>
      <vt:lpstr>大寫「A」：同時按下a與</vt:lpstr>
      <vt:lpstr>小寫「j」：點擊j</vt:lpstr>
      <vt:lpstr>大寫「J」：同時按下j與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新增使用者</dc:title>
  <dc:creator>Justina</dc:creator>
  <cp:lastModifiedBy>Justina</cp:lastModifiedBy>
  <cp:revision>22</cp:revision>
  <dcterms:created xsi:type="dcterms:W3CDTF">2015-08-07T10:44:04Z</dcterms:created>
  <dcterms:modified xsi:type="dcterms:W3CDTF">2015-08-21T01:23:57Z</dcterms:modified>
</cp:coreProperties>
</file>