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63" r:id="rId4"/>
    <p:sldId id="265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9F3"/>
    <a:srgbClr val="18F032"/>
    <a:srgbClr val="FF0000"/>
    <a:srgbClr val="FA4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C69D7-B4FD-4CA9-81ED-8A06BD22C05B}" type="datetimeFigureOut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4AE3A-0B9B-4AD3-91EA-5FDD966484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22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4161843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3408-69E8-4633-9FC0-B65620AE2EF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08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C30-F375-45BB-887F-5636D2E9A414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16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07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B6EA-6001-4792-9FBA-7A8E4B4DB362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611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8F64CC-FC23-446D-9DE7-B1DB946E5C2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904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28DED-3B8E-47B5-A938-C0144535974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317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BE6C-6647-4BF9-BA44-0053689CC259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236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D8DCCF-1359-4939-B2B3-954AB81A3031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1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C2EF-627F-427F-A552-79A73FA1976C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53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79A976-7C69-4D50-AC3D-5228C4146EB6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9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BC536F-B980-46D7-8A70-7BA3A0AAE51D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636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990A23-7FB9-4E47-8884-779F6B12486E}" type="datetime1">
              <a:rPr lang="zh-TW" altLang="en-US" smtClean="0"/>
              <a:t>2015/8/21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C387BB-C8D9-4523-B4A0-8B99567D7CD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0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英文輸入法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166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找到</a:t>
            </a:r>
            <a:r>
              <a:rPr lang="en-US" altLang="zh-TW" cap="none" dirty="0" smtClean="0"/>
              <a:t>f</a:t>
            </a:r>
            <a:r>
              <a:rPr lang="zh-TW" altLang="en-US" cap="none" dirty="0" smtClean="0"/>
              <a:t>與</a:t>
            </a:r>
            <a:r>
              <a:rPr lang="en-US" altLang="zh-TW" cap="none" dirty="0"/>
              <a:t>j</a:t>
            </a:r>
            <a:r>
              <a:rPr lang="zh-TW" altLang="en-US" cap="none" dirty="0" smtClean="0"/>
              <a:t>兩</a:t>
            </a:r>
            <a:r>
              <a:rPr lang="zh-TW" altLang="en-US" cap="none" dirty="0" smtClean="0"/>
              <a:t>個鍵</a:t>
            </a:r>
            <a:endParaRPr lang="zh-TW" altLang="en-US" cap="none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38556" y="3910940"/>
            <a:ext cx="367049" cy="339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>
            <a:off x="4324812" y="3904844"/>
            <a:ext cx="367049" cy="339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10758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24374" y="3896251"/>
            <a:ext cx="367049" cy="3573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>
            <a:off x="4323728" y="3919161"/>
            <a:ext cx="367049" cy="35738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手指擺放位置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 rot="1011537">
            <a:off x="1610925" y="3779491"/>
            <a:ext cx="2049638" cy="2492144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1" name="矩形 10"/>
          <p:cNvSpPr/>
          <p:nvPr/>
        </p:nvSpPr>
        <p:spPr>
          <a:xfrm rot="20740267" flipH="1">
            <a:off x="3955625" y="3852995"/>
            <a:ext cx="2016175" cy="2360336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10" name="文字方塊 9"/>
          <p:cNvSpPr txBox="1"/>
          <p:nvPr/>
        </p:nvSpPr>
        <p:spPr>
          <a:xfrm>
            <a:off x="1886328" y="562492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4501914" y="5580310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1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左手與右手負責不同的區域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4</a:t>
            </a:fld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57199" y="1417637"/>
            <a:ext cx="7467601" cy="4416589"/>
            <a:chOff x="457199" y="1417637"/>
            <a:chExt cx="7467601" cy="4416589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" y="1417637"/>
              <a:ext cx="7467601" cy="4416589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750562" y="3855020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545464" y="3477295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955660" y="4232745"/>
              <a:ext cx="2112135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3038556" y="3910940"/>
              <a:ext cx="367049" cy="33908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57599" y="3490173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3862697" y="3861459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067795" y="4244606"/>
              <a:ext cx="2112135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4319789" y="3910940"/>
              <a:ext cx="367049" cy="33908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14" name="矩形 13"/>
            <p:cNvSpPr/>
            <p:nvPr/>
          </p:nvSpPr>
          <p:spPr>
            <a:xfrm>
              <a:off x="2568263" y="4656269"/>
              <a:ext cx="3201471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921932" y="304999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 smtClean="0"/>
                <a:t>左手</a:t>
              </a:r>
              <a:endParaRPr lang="zh-TW" altLang="en-US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4595598" y="304999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/>
                <a:t>右</a:t>
              </a:r>
              <a:r>
                <a:rPr lang="zh-TW" altLang="en-US" dirty="0" smtClean="0"/>
                <a:t>手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0163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不同手指負責不同的區域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87BB-C8D9-4523-B4A0-8B99567D7CDA}" type="slidenum">
              <a:rPr lang="zh-TW" altLang="en-US" smtClean="0"/>
              <a:t>5</a:t>
            </a:fld>
            <a:endParaRPr lang="zh-TW" altLang="en-US"/>
          </a:p>
        </p:txBody>
      </p:sp>
      <p:grpSp>
        <p:nvGrpSpPr>
          <p:cNvPr id="42" name="群組 41"/>
          <p:cNvGrpSpPr/>
          <p:nvPr/>
        </p:nvGrpSpPr>
        <p:grpSpPr>
          <a:xfrm>
            <a:off x="457199" y="1417637"/>
            <a:ext cx="7467601" cy="4416589"/>
            <a:chOff x="457199" y="1417637"/>
            <a:chExt cx="7467601" cy="4416589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" y="1417637"/>
              <a:ext cx="7467601" cy="4416589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545465" y="3477295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764406" y="3872303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957590" y="4260752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5410821" y="3496661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5535773" y="3891669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5779552" y="4286677"/>
              <a:ext cx="437882" cy="395008"/>
            </a:xfrm>
            <a:prstGeom prst="rect">
              <a:avLst/>
            </a:prstGeom>
            <a:solidFill>
              <a:srgbClr val="00B0F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970468" y="3483782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2176530" y="3865744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2369713" y="4267239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947634" y="3511621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5148488" y="3921590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5331557" y="4277915"/>
              <a:ext cx="437882" cy="395008"/>
            </a:xfrm>
            <a:prstGeom prst="rect">
              <a:avLst/>
            </a:prstGeom>
            <a:solidFill>
              <a:srgbClr val="FF0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393625" y="3492518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2598388" y="3875387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2792870" y="4276011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4476563" y="3492518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4735065" y="3917447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4888619" y="4276011"/>
              <a:ext cx="437882" cy="395008"/>
            </a:xfrm>
            <a:prstGeom prst="rect">
              <a:avLst/>
            </a:prstGeom>
            <a:solidFill>
              <a:srgbClr val="18F032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3627132" y="3491444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3019602" y="3878790"/>
              <a:ext cx="809872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3216027" y="4276011"/>
              <a:ext cx="801542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2842633" y="3478575"/>
              <a:ext cx="801167" cy="395008"/>
            </a:xfrm>
            <a:prstGeom prst="rect">
              <a:avLst/>
            </a:prstGeom>
            <a:solidFill>
              <a:srgbClr val="FFC000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3869411" y="3886452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4084235" y="4286677"/>
              <a:ext cx="849429" cy="395008"/>
            </a:xfrm>
            <a:prstGeom prst="rect">
              <a:avLst/>
            </a:prstGeom>
            <a:solidFill>
              <a:srgbClr val="EE29F3">
                <a:alpha val="4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3010512" y="3903289"/>
              <a:ext cx="388584" cy="353163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5" name="矩形 4"/>
            <p:cNvSpPr/>
            <p:nvPr/>
          </p:nvSpPr>
          <p:spPr>
            <a:xfrm>
              <a:off x="4312935" y="3907326"/>
              <a:ext cx="367049" cy="337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1377173" y="2625808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小</a:t>
              </a:r>
              <a:r>
                <a:rPr lang="zh-TW" altLang="en-US" sz="1600" dirty="0" smtClean="0"/>
                <a:t>拇指</a:t>
              </a:r>
              <a:endParaRPr lang="zh-TW" altLang="en-US" sz="1600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5253276" y="2660134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小</a:t>
              </a:r>
              <a:r>
                <a:rPr lang="zh-TW" altLang="en-US" sz="1600" dirty="0" smtClean="0"/>
                <a:t>拇指</a:t>
              </a:r>
              <a:endParaRPr lang="zh-TW" altLang="en-US" sz="1600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1965950" y="2687278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無名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4785714" y="2641031"/>
              <a:ext cx="336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無名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2374506" y="2866237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中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431634" y="2902213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/>
                <a:t>中</a:t>
              </a:r>
              <a:r>
                <a:rPr lang="zh-TW" altLang="en-US" sz="1600" dirty="0" smtClean="0"/>
                <a:t>指</a:t>
              </a:r>
              <a:endParaRPr lang="zh-TW" altLang="en-US" sz="1600" dirty="0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2990354" y="2888978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食指</a:t>
              </a:r>
              <a:endParaRPr lang="zh-TW" altLang="en-US" sz="1600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3837907" y="2912118"/>
              <a:ext cx="33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dirty="0" smtClean="0"/>
                <a:t>食指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74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圖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en-US" altLang="zh-TW" cap="none" dirty="0" smtClean="0"/>
              <a:t>cat</a:t>
            </a:r>
            <a:endParaRPr lang="zh-TW" altLang="en-US" cap="none" dirty="0"/>
          </a:p>
        </p:txBody>
      </p:sp>
      <p:sp>
        <p:nvSpPr>
          <p:cNvPr id="15" name="矩形 14"/>
          <p:cNvSpPr/>
          <p:nvPr/>
        </p:nvSpPr>
        <p:spPr>
          <a:xfrm>
            <a:off x="2744906" y="4286896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1725878" y="3891609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270131" y="3498341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6" y="3324254"/>
            <a:ext cx="701053" cy="1080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448" y="3087809"/>
            <a:ext cx="632195" cy="108000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180" y="4483530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2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417637"/>
            <a:ext cx="7467601" cy="44165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en-US" altLang="zh-TW" cap="none" dirty="0" smtClean="0"/>
              <a:t>open</a:t>
            </a:r>
            <a:endParaRPr lang="zh-TW" altLang="en-US" cap="none" dirty="0"/>
          </a:p>
        </p:txBody>
      </p:sp>
      <p:sp>
        <p:nvSpPr>
          <p:cNvPr id="15" name="矩形 14"/>
          <p:cNvSpPr/>
          <p:nvPr/>
        </p:nvSpPr>
        <p:spPr>
          <a:xfrm>
            <a:off x="4984656" y="3509648"/>
            <a:ext cx="363703" cy="387089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5412328" y="3509648"/>
            <a:ext cx="347890" cy="393269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068627" y="4290421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399" y="3082164"/>
            <a:ext cx="701053" cy="1080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61" y="3082164"/>
            <a:ext cx="632195" cy="1080000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154" y="3163193"/>
            <a:ext cx="500134" cy="10800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637" y="4341938"/>
            <a:ext cx="1080000" cy="108000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2379516" y="3497908"/>
            <a:ext cx="432973" cy="393268"/>
          </a:xfrm>
          <a:prstGeom prst="rect">
            <a:avLst/>
          </a:prstGeom>
          <a:solidFill>
            <a:srgbClr val="FF0000">
              <a:alpha val="44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2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106</TotalTime>
  <Words>49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佈景主題3</vt:lpstr>
      <vt:lpstr>英文輸入法</vt:lpstr>
      <vt:lpstr>找到f與j兩個鍵</vt:lpstr>
      <vt:lpstr>手指擺放位置</vt:lpstr>
      <vt:lpstr>左手與右手負責不同的區域</vt:lpstr>
      <vt:lpstr>不同手指負責不同的區域</vt:lpstr>
      <vt:lpstr>範例：cat</vt:lpstr>
      <vt:lpstr>範例：open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英文輸入</dc:title>
  <dc:creator>湘</dc:creator>
  <cp:lastModifiedBy>Justina</cp:lastModifiedBy>
  <cp:revision>22</cp:revision>
  <dcterms:created xsi:type="dcterms:W3CDTF">2015-07-14T02:51:51Z</dcterms:created>
  <dcterms:modified xsi:type="dcterms:W3CDTF">2015-08-21T03:57:43Z</dcterms:modified>
</cp:coreProperties>
</file>