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2E160-3BE4-48DA-8ACB-2858AC2CD336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49D54-E8C4-46B8-8197-2E7F67BB16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40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760418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8414-5AE4-4E18-A1B1-256F4362EC45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41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50EC-3E87-400B-B188-28C5572E2303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137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990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36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9B3F-0029-415F-BC96-18DF7593E8D2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80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BA97F2-F54A-4FEB-9EEA-EC50D20939D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148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5EFF-3C2B-4080-AFF1-3CD1E917C05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587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6EFD-F9B0-4481-B90D-B840C26B576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2393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CBE994-3F7C-45D9-BB38-8BEB683A6D2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76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3B2A-41B3-4FAB-84C0-0A949D704E22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21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903F9-C0D2-44BE-BF39-D68EEEFB180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2868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84F4E2-8321-4BA5-BE33-74E218B8C57B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89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1526CB-019D-4987-83C1-7A9F14FCAFB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43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中文注音鍵盤簡介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注音鍵盤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0880"/>
            <a:ext cx="7467599" cy="406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範例：知（ㄓ）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054082" y="321960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2556797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893" y="3572458"/>
            <a:ext cx="701052" cy="1080000"/>
          </a:xfrm>
          <a:prstGeom prst="rect">
            <a:avLst/>
          </a:prstGeom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9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</a:t>
            </a:r>
            <a:r>
              <a:rPr lang="zh-TW" altLang="en-US" dirty="0"/>
              <a:t>：好（ㄏㄠˇ）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52512" y="323422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48" y="3634335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33" y="3118355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02" y="2513062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195664" y="4011627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755722" y="4401312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476" y="4276245"/>
            <a:ext cx="1030422" cy="1030422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4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zh-TW" altLang="en-US" dirty="0"/>
              <a:t>水（ㄕㄨㄟˇ）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52512" y="323422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628" y="3594766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589" y="2975396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776" y="2729001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324346" y="3998300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14090" y="4023360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470" y="2379474"/>
            <a:ext cx="1030422" cy="103042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009222" y="3603884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76" y="4174077"/>
            <a:ext cx="1181422" cy="118142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0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zh-TW" altLang="en-US" dirty="0"/>
              <a:t>香（ㄒㄧㄤ）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274" y="3766041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98" y="2553769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537" y="2894685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115170" y="3633769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271676" y="4374644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637" y="4330830"/>
            <a:ext cx="1030422" cy="103042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648911" y="3994823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3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47</TotalTime>
  <Words>42</Words>
  <Application>Microsoft Office PowerPoint</Application>
  <PresentationFormat>如螢幕大小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佈景主題3</vt:lpstr>
      <vt:lpstr>中文注音鍵盤簡介</vt:lpstr>
      <vt:lpstr>注音鍵盤</vt:lpstr>
      <vt:lpstr>範例：知（ㄓ）</vt:lpstr>
      <vt:lpstr>範例：好（ㄏㄠˇ）</vt:lpstr>
      <vt:lpstr>範例：水（ㄕㄨㄟˇ）</vt:lpstr>
      <vt:lpstr>範例：香（ㄒㄧㄤ）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18</cp:revision>
  <dcterms:created xsi:type="dcterms:W3CDTF">2015-08-07T10:44:04Z</dcterms:created>
  <dcterms:modified xsi:type="dcterms:W3CDTF">2015-08-21T00:36:13Z</dcterms:modified>
</cp:coreProperties>
</file>