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2" r:id="rId3"/>
    <p:sldId id="260" r:id="rId4"/>
    <p:sldId id="26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6B6CD-DE0A-482E-B16F-65FEB406434A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26449-C9F7-4A9C-BB54-BD1C93ED8A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28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642278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393-48E0-4782-86B1-021C6560FD0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7058-646F-4FF8-B1EE-C88ED3569904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295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35954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479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8F8-8253-41A2-88C1-0FBAB7CC2C0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14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71CD68-12BB-407D-B8B2-0DE07317DE71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767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ED6B-80FB-4F6E-9A84-309C7A185D2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698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5B48-10E6-4231-AF86-3087C7D75CB3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926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6C218-98EE-48BF-A20F-2D7FBEF1D8E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36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FDED-FB01-406B-A67D-5134546BBAD3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27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DA66E-85F4-415E-B33D-05DAB77CED1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48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E9B690-F8F9-4DAA-B5A6-A9954DB49A08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17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F96643-7B25-4ECA-8EDE-930AFE187E9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5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英文鍵盤簡介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英文鍵盤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範例：</a:t>
            </a:r>
            <a:r>
              <a:rPr lang="en-US" altLang="zh-TW" cap="none" dirty="0"/>
              <a:t>cat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38" y="3153672"/>
            <a:ext cx="701053" cy="108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180" y="4483530"/>
            <a:ext cx="500134" cy="108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183" y="2733174"/>
            <a:ext cx="632195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718055" y="4072128"/>
            <a:ext cx="451104" cy="4114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9" name="矩形 8"/>
          <p:cNvSpPr/>
          <p:nvPr/>
        </p:nvSpPr>
        <p:spPr>
          <a:xfrm>
            <a:off x="3364992" y="3035808"/>
            <a:ext cx="445008" cy="4747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10" name="矩形 9"/>
          <p:cNvSpPr/>
          <p:nvPr/>
        </p:nvSpPr>
        <p:spPr>
          <a:xfrm>
            <a:off x="1341121" y="3510540"/>
            <a:ext cx="499872" cy="5615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</p:spTree>
    <p:extLst>
      <p:ext uri="{BB962C8B-B14F-4D97-AF65-F5344CB8AC3E}">
        <p14:creationId xmlns:p14="http://schemas.microsoft.com/office/powerpoint/2010/main" val="20871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</a:t>
            </a:r>
            <a:r>
              <a:rPr lang="zh-TW" altLang="en-US" dirty="0" smtClean="0"/>
              <a:t>：</a:t>
            </a:r>
            <a:r>
              <a:rPr lang="en-US" altLang="zh-TW" cap="none" dirty="0" smtClean="0"/>
              <a:t>open</a:t>
            </a:r>
            <a:endParaRPr lang="zh-TW" altLang="en-US" cap="none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272" y="3648506"/>
            <a:ext cx="701053" cy="108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228" y="1944956"/>
            <a:ext cx="500134" cy="108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607" y="2762032"/>
            <a:ext cx="632195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255523" y="3096331"/>
            <a:ext cx="451104" cy="4114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9" name="矩形 8"/>
          <p:cNvSpPr/>
          <p:nvPr/>
        </p:nvSpPr>
        <p:spPr>
          <a:xfrm>
            <a:off x="5384295" y="3064666"/>
            <a:ext cx="445008" cy="4747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10" name="矩形 9"/>
          <p:cNvSpPr/>
          <p:nvPr/>
        </p:nvSpPr>
        <p:spPr>
          <a:xfrm>
            <a:off x="5878071" y="3064666"/>
            <a:ext cx="499872" cy="4747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11" name="矩形 10"/>
          <p:cNvSpPr/>
          <p:nvPr/>
        </p:nvSpPr>
        <p:spPr>
          <a:xfrm>
            <a:off x="4242425" y="4079176"/>
            <a:ext cx="451104" cy="4114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936" y="4490578"/>
            <a:ext cx="1170041" cy="117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4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30</TotalTime>
  <Words>14</Words>
  <Application>Microsoft Office PowerPoint</Application>
  <PresentationFormat>如螢幕大小 (4:3)</PresentationFormat>
  <Paragraphs>203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佈景主題3</vt:lpstr>
      <vt:lpstr>英文鍵盤簡介</vt:lpstr>
      <vt:lpstr>英文鍵盤</vt:lpstr>
      <vt:lpstr>範例：cat</vt:lpstr>
      <vt:lpstr>範例：open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15</cp:revision>
  <dcterms:created xsi:type="dcterms:W3CDTF">2015-08-07T10:44:04Z</dcterms:created>
  <dcterms:modified xsi:type="dcterms:W3CDTF">2015-08-21T00:30:19Z</dcterms:modified>
</cp:coreProperties>
</file>