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/>
              <a:t>安裝中文</a:t>
            </a:r>
            <a:r>
              <a:rPr lang="zh-TW" altLang="zh-TW" sz="4000" dirty="0"/>
              <a:t>輸入法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665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點擊工作</a:t>
            </a:r>
            <a:r>
              <a:rPr lang="zh-TW" altLang="en-US" dirty="0" smtClean="0"/>
              <a:t>列右下方</a:t>
            </a:r>
            <a:r>
              <a:rPr lang="zh-TW" altLang="en-US" dirty="0"/>
              <a:t>，打開選單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3626"/>
            <a:ext cx="7467599" cy="4198559"/>
          </a:xfrm>
        </p:spPr>
      </p:pic>
      <p:sp>
        <p:nvSpPr>
          <p:cNvPr id="11" name="矩形 10"/>
          <p:cNvSpPr/>
          <p:nvPr/>
        </p:nvSpPr>
        <p:spPr>
          <a:xfrm>
            <a:off x="6284616" y="3518342"/>
            <a:ext cx="946599" cy="29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7231216" y="4553924"/>
            <a:ext cx="405685" cy="1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46" y="4004117"/>
            <a:ext cx="375101" cy="81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6828" y="4340163"/>
            <a:ext cx="388775" cy="13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943000" y="5699110"/>
            <a:ext cx="989590" cy="3110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點選「設定」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3626"/>
            <a:ext cx="7467599" cy="4198559"/>
          </a:xfrm>
        </p:spPr>
      </p:pic>
      <p:sp>
        <p:nvSpPr>
          <p:cNvPr id="10" name="矩形 9"/>
          <p:cNvSpPr/>
          <p:nvPr/>
        </p:nvSpPr>
        <p:spPr>
          <a:xfrm>
            <a:off x="6000654" y="5127537"/>
            <a:ext cx="743756" cy="3021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309685" y="3518305"/>
            <a:ext cx="946599" cy="29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7231216" y="4553924"/>
            <a:ext cx="405685" cy="1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42" y="4237231"/>
            <a:ext cx="623295" cy="9602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6828" y="4340163"/>
            <a:ext cx="388775" cy="13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點選「顯示進階設定」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2496"/>
            <a:ext cx="7475766" cy="4203151"/>
          </a:xfrm>
        </p:spPr>
      </p:pic>
      <p:sp>
        <p:nvSpPr>
          <p:cNvPr id="5" name="矩形 4"/>
          <p:cNvSpPr/>
          <p:nvPr/>
        </p:nvSpPr>
        <p:spPr>
          <a:xfrm>
            <a:off x="1191293" y="5324492"/>
            <a:ext cx="869325" cy="290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8" y="3279648"/>
            <a:ext cx="661654" cy="113032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點選「語言與輸入設定」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58112"/>
            <a:ext cx="7492328" cy="4212463"/>
          </a:xfrm>
        </p:spPr>
      </p:pic>
      <p:sp>
        <p:nvSpPr>
          <p:cNvPr id="9" name="矩形 8"/>
          <p:cNvSpPr/>
          <p:nvPr/>
        </p:nvSpPr>
        <p:spPr>
          <a:xfrm>
            <a:off x="1297974" y="3681984"/>
            <a:ext cx="821030" cy="2493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36648"/>
            <a:ext cx="1432758" cy="14327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4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dirty="0" smtClean="0"/>
              <a:t>語言選擇「中文（繁體）</a:t>
            </a:r>
            <a:r>
              <a:rPr lang="zh-TW" altLang="en-US" sz="2400" smtClean="0"/>
              <a:t>」，再選擇安裝</a:t>
            </a:r>
            <a:r>
              <a:rPr lang="zh-TW" altLang="en-US" sz="2400" dirty="0" smtClean="0"/>
              <a:t>的輸入法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008120" y="4511039"/>
            <a:ext cx="1423118" cy="2438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4" y="1877567"/>
            <a:ext cx="1320703" cy="13207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80786" y="2755392"/>
            <a:ext cx="1627333" cy="2194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5635752" y="5145025"/>
            <a:ext cx="435864" cy="2499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78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30</TotalTime>
  <Words>47</Words>
  <Application>Microsoft Office PowerPoint</Application>
  <PresentationFormat>如螢幕大小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安裝中文輸入法</vt:lpstr>
      <vt:lpstr>點擊工作列右下方，打開選單</vt:lpstr>
      <vt:lpstr>點選「設定」</vt:lpstr>
      <vt:lpstr>點選「顯示進階設定」</vt:lpstr>
      <vt:lpstr>點選「語言與輸入設定」</vt:lpstr>
      <vt:lpstr>語言選擇「中文（繁體）」，再選擇安裝的輸入法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16</cp:revision>
  <dcterms:created xsi:type="dcterms:W3CDTF">2015-07-15T01:40:19Z</dcterms:created>
  <dcterms:modified xsi:type="dcterms:W3CDTF">2015-08-21T00:14:37Z</dcterms:modified>
</cp:coreProperties>
</file>