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1" r:id="rId3"/>
    <p:sldId id="257" r:id="rId4"/>
    <p:sldId id="263" r:id="rId5"/>
    <p:sldId id="262" r:id="rId6"/>
    <p:sldId id="259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7D6FB-1CB2-4F6E-91F2-4477B372088B}" type="datetimeFigureOut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9A705-E925-4165-AB5F-1A01D00EF0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75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672842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A6C9-6B3B-43D4-A505-CD3668D60515}" type="datetime1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02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FCD4-89B5-4839-B268-72B4901BC92A}" type="datetime1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0058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90872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770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7A05-56C7-49D8-AC44-D0070DCA45E4}" type="datetime1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1125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28DEEA-F1C2-4D4E-886B-31D2F03CEC6F}" type="datetime1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12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5193-B9E9-4B22-BC16-F17ED2327D66}" type="datetime1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00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F0BF-A5CA-46BE-9D3C-016335A615D0}" type="datetime1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7995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1D597B-776A-4CF8-910D-D74637BAB747}" type="datetime1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981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CEAC-662B-4ADB-9C12-BC1C0E2280F8}" type="datetime1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49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91D5D8-1673-4E3F-9D3F-6D15DBE84AEB}" type="datetime1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0060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8A5F5E-9B58-4284-964A-F7D243E530E6}" type="datetime1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36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4BEF8D-7F5E-49ED-8260-94EF598CA1D7}" type="datetime1">
              <a:rPr lang="zh-TW" altLang="en-US" smtClean="0"/>
              <a:t>2015/8/20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99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雲端硬碟：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刪除</a:t>
            </a:r>
            <a:r>
              <a:rPr lang="zh-TW" altLang="en-US" sz="4000" dirty="0" smtClean="0"/>
              <a:t>與取回檔案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刪除檔案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54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點選要刪除的檔案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1536"/>
            <a:ext cx="7465172" cy="406869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22907" y="3421958"/>
            <a:ext cx="6299465" cy="3070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39" y="1700009"/>
            <a:ext cx="500135" cy="1080000"/>
          </a:xfrm>
          <a:prstGeom prst="rect">
            <a:avLst/>
          </a:prstGeom>
        </p:spPr>
      </p:pic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9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點選「垃圾桶」按鈕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1536"/>
            <a:ext cx="7465172" cy="406869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22907" y="3421958"/>
            <a:ext cx="6299465" cy="3070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441" y="1815736"/>
            <a:ext cx="701052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073057" y="1943860"/>
            <a:ext cx="375634" cy="3627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10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回收檔案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26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點選「垃圾桶」，選擇要回收的檔案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10892"/>
            <a:ext cx="7467600" cy="408504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7200" y="3860633"/>
            <a:ext cx="1122877" cy="3090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682496" y="3244937"/>
            <a:ext cx="6242304" cy="3090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39" y="1700009"/>
            <a:ext cx="500135" cy="1080000"/>
          </a:xfrm>
          <a:prstGeom prst="rect">
            <a:avLst/>
          </a:prstGeom>
        </p:spPr>
      </p:pic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774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點選「復原」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3084"/>
            <a:ext cx="7467600" cy="408504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779008" y="2063043"/>
            <a:ext cx="458413" cy="3090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682496" y="3244937"/>
            <a:ext cx="6242304" cy="3090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441" y="1815736"/>
            <a:ext cx="701052" cy="10800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719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8BCAE2EF-3DD0-4FF4-B447-9F23AC7C8C87}" vid="{2AE343EC-F5A6-4C1E-97D0-E7A04ADA366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32</TotalTime>
  <Words>35</Words>
  <Application>Microsoft Office PowerPoint</Application>
  <PresentationFormat>如螢幕大小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佈景主題3</vt:lpstr>
      <vt:lpstr>雲端硬碟： 刪除與取回檔案</vt:lpstr>
      <vt:lpstr>刪除檔案</vt:lpstr>
      <vt:lpstr>點選要刪除的檔案</vt:lpstr>
      <vt:lpstr>點選「垃圾桶」按鈕</vt:lpstr>
      <vt:lpstr>回收檔案</vt:lpstr>
      <vt:lpstr>點選「垃圾桶」，選擇要回收的檔案</vt:lpstr>
      <vt:lpstr>點選「復原」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12</cp:revision>
  <dcterms:created xsi:type="dcterms:W3CDTF">2015-08-07T10:44:04Z</dcterms:created>
  <dcterms:modified xsi:type="dcterms:W3CDTF">2015-08-19T18:07:18Z</dcterms:modified>
</cp:coreProperties>
</file>